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c417129c44d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9351f96f634816"/>
  </p:sldMasterIdLst>
  <p:sldIdLst>
    <p:sldId xmlns:r="http://schemas.openxmlformats.org/officeDocument/2006/relationships" id="256" r:id="R0266a316447e4a8b"/>
    <p:sldId xmlns:r="http://schemas.openxmlformats.org/officeDocument/2006/relationships" id="257" r:id="R4f10159543414305"/>
    <p:sldId xmlns:r="http://schemas.openxmlformats.org/officeDocument/2006/relationships" id="258" r:id="R03fcb77a7a4d4f45"/>
    <p:sldId xmlns:r="http://schemas.openxmlformats.org/officeDocument/2006/relationships" id="259" r:id="R833ce553050c405a"/>
    <p:sldId xmlns:r="http://schemas.openxmlformats.org/officeDocument/2006/relationships" id="260" r:id="R15d7ad99492f4a77"/>
    <p:sldId xmlns:r="http://schemas.openxmlformats.org/officeDocument/2006/relationships" id="261" r:id="R782c25179ccb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351f96f634816" /><Relationship Type="http://schemas.openxmlformats.org/officeDocument/2006/relationships/slide" Target="/ppt/slides/slide1.xml" Id="R0266a316447e4a8b" /><Relationship Type="http://schemas.openxmlformats.org/officeDocument/2006/relationships/slide" Target="/ppt/slides/slide2.xml" Id="R4f10159543414305" /><Relationship Type="http://schemas.openxmlformats.org/officeDocument/2006/relationships/slide" Target="/ppt/slides/slide3.xml" Id="R03fcb77a7a4d4f45" /><Relationship Type="http://schemas.openxmlformats.org/officeDocument/2006/relationships/slide" Target="/ppt/slides/slide4.xml" Id="R833ce553050c405a" /><Relationship Type="http://schemas.openxmlformats.org/officeDocument/2006/relationships/slide" Target="/ppt/slides/slide5.xml" Id="R15d7ad99492f4a77" /><Relationship Type="http://schemas.openxmlformats.org/officeDocument/2006/relationships/slide" Target="/ppt/slides/slide6.xml" Id="R782c25179ccb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04a1ebbc147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d963f9ee0472f" /><Relationship Type="http://schemas.openxmlformats.org/officeDocument/2006/relationships/theme" Target="/ppt/slideMasters/theme/theme1.xml" Id="R9f426929e6cd45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2d963f9ee047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49ac377ba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c912254ff48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36cc57a07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7d20aef5e4e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392e0364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0e16df6fb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MULTI-EIENDOM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BOLT CONSTRUCTION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ANSATTEINVEST AS  –  18,6 %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WALAUNET FRANK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WASSÅS KJETIL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WENNEVIK ODD ADOLF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886 574 622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MULTI-EIENDOM AS</a:t>
            </a:r>
          </a:p>
        </p:txBody>
      </p:sp>
    </p:spTree>
  </p:cSld>
  <p:clrMapOvr>
    <a:masterClrMapping xmlns:a="http://schemas.openxmlformats.org/drawingml/2006/main"/>
  </p:clrMapOvr>
</p:sld>
</file>