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863f8e7a864c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e561c134cd48cf"/>
  </p:sldMasterIdLst>
  <p:sldIdLst>
    <p:sldId xmlns:r="http://schemas.openxmlformats.org/officeDocument/2006/relationships" id="256" r:id="Rc108d5c4629849cf"/>
    <p:sldId xmlns:r="http://schemas.openxmlformats.org/officeDocument/2006/relationships" id="257" r:id="R61242665ffc0456b"/>
    <p:sldId xmlns:r="http://schemas.openxmlformats.org/officeDocument/2006/relationships" id="258" r:id="Rd682a13d6e5e4a13"/>
    <p:sldId xmlns:r="http://schemas.openxmlformats.org/officeDocument/2006/relationships" id="259" r:id="R1c494bd6e5f34624"/>
    <p:sldId xmlns:r="http://schemas.openxmlformats.org/officeDocument/2006/relationships" id="260" r:id="R3a976ce0b56d4c74"/>
    <p:sldId xmlns:r="http://schemas.openxmlformats.org/officeDocument/2006/relationships" id="261" r:id="R82d231d96a4247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e561c134cd48cf" /><Relationship Type="http://schemas.openxmlformats.org/officeDocument/2006/relationships/slide" Target="/ppt/slides/slide1.xml" Id="Rc108d5c4629849cf" /><Relationship Type="http://schemas.openxmlformats.org/officeDocument/2006/relationships/slide" Target="/ppt/slides/slide2.xml" Id="R61242665ffc0456b" /><Relationship Type="http://schemas.openxmlformats.org/officeDocument/2006/relationships/slide" Target="/ppt/slides/slide3.xml" Id="Rd682a13d6e5e4a13" /><Relationship Type="http://schemas.openxmlformats.org/officeDocument/2006/relationships/slide" Target="/ppt/slides/slide4.xml" Id="R1c494bd6e5f34624" /><Relationship Type="http://schemas.openxmlformats.org/officeDocument/2006/relationships/slide" Target="/ppt/slides/slide5.xml" Id="R3a976ce0b56d4c74" /><Relationship Type="http://schemas.openxmlformats.org/officeDocument/2006/relationships/slide" Target="/ppt/slides/slide6.xml" Id="R82d231d96a4247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0d8434cedf46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bbd38c5454951" /><Relationship Type="http://schemas.openxmlformats.org/officeDocument/2006/relationships/theme" Target="/ppt/slideMasters/theme/theme1.xml" Id="Rfa6d5060b3b949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2bbd38c54549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0a5ba4ae945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84fc6514148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791e8ed2f45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037f8273d4b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d4074ab6344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9f227a0864f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 BRÅTHEN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BRÅTHEN INVEST AS ble etablert [år] og holder til i Langesund.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−103 694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627 253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6 000 426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6 122 614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Krogshavnveien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888 764 232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