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b6294e0c8242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6596fd7cbf4abe"/>
  </p:sldMasterIdLst>
  <p:sldIdLst>
    <p:sldId xmlns:r="http://schemas.openxmlformats.org/officeDocument/2006/relationships" id="256" r:id="R93204668a8d14ba1"/>
    <p:sldId xmlns:r="http://schemas.openxmlformats.org/officeDocument/2006/relationships" id="257" r:id="Rdda6fbc9b9b14ffa"/>
    <p:sldId xmlns:r="http://schemas.openxmlformats.org/officeDocument/2006/relationships" id="258" r:id="Re4abb8920d774831"/>
    <p:sldId xmlns:r="http://schemas.openxmlformats.org/officeDocument/2006/relationships" id="259" r:id="Ra0a4ed53e441493e"/>
    <p:sldId xmlns:r="http://schemas.openxmlformats.org/officeDocument/2006/relationships" id="260" r:id="Rb0e44d5654864ba0"/>
    <p:sldId xmlns:r="http://schemas.openxmlformats.org/officeDocument/2006/relationships" id="261" r:id="Rcef596cef72049ff"/>
    <p:sldId xmlns:r="http://schemas.openxmlformats.org/officeDocument/2006/relationships" id="262" r:id="R1ba65886113a4b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6596fd7cbf4abe" /><Relationship Type="http://schemas.openxmlformats.org/officeDocument/2006/relationships/slide" Target="/ppt/slides/slide1.xml" Id="R93204668a8d14ba1" /><Relationship Type="http://schemas.openxmlformats.org/officeDocument/2006/relationships/slide" Target="/ppt/slides/slide2.xml" Id="Rdda6fbc9b9b14ffa" /><Relationship Type="http://schemas.openxmlformats.org/officeDocument/2006/relationships/slide" Target="/ppt/slides/slide3.xml" Id="Re4abb8920d774831" /><Relationship Type="http://schemas.openxmlformats.org/officeDocument/2006/relationships/slide" Target="/ppt/slides/slide4.xml" Id="Ra0a4ed53e441493e" /><Relationship Type="http://schemas.openxmlformats.org/officeDocument/2006/relationships/slide" Target="/ppt/slides/slide5.xml" Id="Rb0e44d5654864ba0" /><Relationship Type="http://schemas.openxmlformats.org/officeDocument/2006/relationships/slide" Target="/ppt/slides/slide6.xml" Id="Rcef596cef72049ff" /><Relationship Type="http://schemas.openxmlformats.org/officeDocument/2006/relationships/slide" Target="/ppt/slides/slide7.xml" Id="R1ba65886113a4b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66fddc9ba043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9e007d64b24e04" /><Relationship Type="http://schemas.openxmlformats.org/officeDocument/2006/relationships/theme" Target="/ppt/slideMasters/theme/theme1.xml" Id="R0a111ac33f5942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9e007d64b24e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a86459327043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0068bbec104b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35271c23de48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aca78fb28d47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e292844b804f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a886c0005848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c6aa4003384b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AASLAND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AASLAND HOLDING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−33 535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2 662 377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3 048 077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ANN SANNES AASLAND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CHRISTOFER AMBROSIUS AASLAND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8021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889 164 182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AASLAND HOLDING AS</a:t>
            </a:r>
          </a:p>
        </p:txBody>
      </p:sp>
    </p:spTree>
  </p:cSld>
  <p:clrMapOvr>
    <a:masterClrMapping xmlns:a="http://schemas.openxmlformats.org/drawingml/2006/main"/>
  </p:clrMapOvr>
</p:sld>
</file>