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d536d5f1a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b1ba7fbb9487a"/>
  </p:sldMasterIdLst>
  <p:sldIdLst>
    <p:sldId xmlns:r="http://schemas.openxmlformats.org/officeDocument/2006/relationships" id="256" r:id="Re1b188cd18494b1b"/>
    <p:sldId xmlns:r="http://schemas.openxmlformats.org/officeDocument/2006/relationships" id="257" r:id="Ra75db8bdd6ea49ea"/>
    <p:sldId xmlns:r="http://schemas.openxmlformats.org/officeDocument/2006/relationships" id="258" r:id="R2c9a5e8e4af04339"/>
    <p:sldId xmlns:r="http://schemas.openxmlformats.org/officeDocument/2006/relationships" id="259" r:id="R336c9dcd05da4fb6"/>
    <p:sldId xmlns:r="http://schemas.openxmlformats.org/officeDocument/2006/relationships" id="260" r:id="Re35692cab58c4f8b"/>
    <p:sldId xmlns:r="http://schemas.openxmlformats.org/officeDocument/2006/relationships" id="261" r:id="R6adb95acad6e43c9"/>
    <p:sldId xmlns:r="http://schemas.openxmlformats.org/officeDocument/2006/relationships" id="262" r:id="R4e0b0eb6e836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b1ba7fbb9487a" /><Relationship Type="http://schemas.openxmlformats.org/officeDocument/2006/relationships/slide" Target="/ppt/slides/slide1.xml" Id="Re1b188cd18494b1b" /><Relationship Type="http://schemas.openxmlformats.org/officeDocument/2006/relationships/slide" Target="/ppt/slides/slide2.xml" Id="Ra75db8bdd6ea49ea" /><Relationship Type="http://schemas.openxmlformats.org/officeDocument/2006/relationships/slide" Target="/ppt/slides/slide3.xml" Id="R2c9a5e8e4af04339" /><Relationship Type="http://schemas.openxmlformats.org/officeDocument/2006/relationships/slide" Target="/ppt/slides/slide4.xml" Id="R336c9dcd05da4fb6" /><Relationship Type="http://schemas.openxmlformats.org/officeDocument/2006/relationships/slide" Target="/ppt/slides/slide5.xml" Id="Re35692cab58c4f8b" /><Relationship Type="http://schemas.openxmlformats.org/officeDocument/2006/relationships/slide" Target="/ppt/slides/slide6.xml" Id="R6adb95acad6e43c9" /><Relationship Type="http://schemas.openxmlformats.org/officeDocument/2006/relationships/slide" Target="/ppt/slides/slide7.xml" Id="R4e0b0eb6e836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19c529d6f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ac6a50a00479c" /><Relationship Type="http://schemas.openxmlformats.org/officeDocument/2006/relationships/theme" Target="/ppt/slideMasters/theme/theme1.xml" Id="R7887c8951ffc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ac6a50a0047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fcfe5d08b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89ba1f0a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74661e3f4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0946cbcc3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751f0405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7da6eafb4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7d957dd6b48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HKG HOLDING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109 222 892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115 393 668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GRANI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Holtervegen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HKG HOLDING AS</a:t>
            </a:r>
          </a:p>
        </p:txBody>
      </p:sp>
    </p:spTree>
  </p:cSld>
  <p:clrMapOvr>
    <a:masterClrMapping xmlns:a="http://schemas.openxmlformats.org/drawingml/2006/main"/>
  </p:clrMapOvr>
</p:sld>
</file>