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0942a491df40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4a29d7c15f4b5f"/>
  </p:sldMasterIdLst>
  <p:sldIdLst>
    <p:sldId xmlns:r="http://schemas.openxmlformats.org/officeDocument/2006/relationships" id="256" r:id="R9accb17f171347ad"/>
    <p:sldId xmlns:r="http://schemas.openxmlformats.org/officeDocument/2006/relationships" id="257" r:id="R9718502de4fa4fae"/>
    <p:sldId xmlns:r="http://schemas.openxmlformats.org/officeDocument/2006/relationships" id="258" r:id="R5fb4614907f24b05"/>
    <p:sldId xmlns:r="http://schemas.openxmlformats.org/officeDocument/2006/relationships" id="259" r:id="R639bf8e35819412c"/>
    <p:sldId xmlns:r="http://schemas.openxmlformats.org/officeDocument/2006/relationships" id="260" r:id="Ra2de0d17f3ed4c67"/>
    <p:sldId xmlns:r="http://schemas.openxmlformats.org/officeDocument/2006/relationships" id="261" r:id="Re90f69f6302f40f8"/>
    <p:sldId xmlns:r="http://schemas.openxmlformats.org/officeDocument/2006/relationships" id="262" r:id="R8724fd3c5bff42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a29d7c15f4b5f" /><Relationship Type="http://schemas.openxmlformats.org/officeDocument/2006/relationships/slide" Target="/ppt/slides/slide1.xml" Id="R9accb17f171347ad" /><Relationship Type="http://schemas.openxmlformats.org/officeDocument/2006/relationships/slide" Target="/ppt/slides/slide2.xml" Id="R9718502de4fa4fae" /><Relationship Type="http://schemas.openxmlformats.org/officeDocument/2006/relationships/slide" Target="/ppt/slides/slide3.xml" Id="R5fb4614907f24b05" /><Relationship Type="http://schemas.openxmlformats.org/officeDocument/2006/relationships/slide" Target="/ppt/slides/slide4.xml" Id="R639bf8e35819412c" /><Relationship Type="http://schemas.openxmlformats.org/officeDocument/2006/relationships/slide" Target="/ppt/slides/slide5.xml" Id="Ra2de0d17f3ed4c67" /><Relationship Type="http://schemas.openxmlformats.org/officeDocument/2006/relationships/slide" Target="/ppt/slides/slide6.xml" Id="Re90f69f6302f40f8" /><Relationship Type="http://schemas.openxmlformats.org/officeDocument/2006/relationships/slide" Target="/ppt/slides/slide7.xml" Id="R8724fd3c5bff42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40d90d47342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ca30fa38848cb" /><Relationship Type="http://schemas.openxmlformats.org/officeDocument/2006/relationships/theme" Target="/ppt/slideMasters/theme/theme1.xml" Id="Re5b4b3971cd7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ca30fa38848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10fffca6f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08630c748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a7a4c0fc74f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d015b2dba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148c45e02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d1445067544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dedc9623645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VAAGEN OG KROGSRUD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VAAGEN OG KROGSRUD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VAAGEN OG KROGSRUD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VAAGEN OG KROGSRUD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VAAGEN OG KROGSRUD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VAAGEN OG KROGSRUD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12 981 631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63 838 557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67 512 617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VAAGEN OG KROGSRUD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SOLHEIM VAAGEN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KROGSRUD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VAAGEN OG KROGSRUD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75 14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889 266 872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VAAGEN OG KROGSRUD HOLDING AS</a:t>
            </a:r>
          </a:p>
        </p:txBody>
      </p:sp>
    </p:spTree>
  </p:cSld>
  <p:clrMapOvr>
    <a:masterClrMapping xmlns:a="http://schemas.openxmlformats.org/drawingml/2006/main"/>
  </p:clrMapOvr>
</p:sld>
</file>