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16bd1c49059493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2560b1d786a4832"/>
  </p:sldMasterIdLst>
  <p:sldIdLst>
    <p:sldId xmlns:r="http://schemas.openxmlformats.org/officeDocument/2006/relationships" id="256" r:id="R6157e75e787340d9"/>
    <p:sldId xmlns:r="http://schemas.openxmlformats.org/officeDocument/2006/relationships" id="257" r:id="R80e65c00e1dc4233"/>
    <p:sldId xmlns:r="http://schemas.openxmlformats.org/officeDocument/2006/relationships" id="258" r:id="R1c3e40e279d6494a"/>
    <p:sldId xmlns:r="http://schemas.openxmlformats.org/officeDocument/2006/relationships" id="259" r:id="R796696b2f64746bb"/>
    <p:sldId xmlns:r="http://schemas.openxmlformats.org/officeDocument/2006/relationships" id="260" r:id="R4fdfa4dee36a4742"/>
    <p:sldId xmlns:r="http://schemas.openxmlformats.org/officeDocument/2006/relationships" id="261" r:id="R17ab294036ab4b7c"/>
    <p:sldId xmlns:r="http://schemas.openxmlformats.org/officeDocument/2006/relationships" id="262" r:id="R4e9440542d8043f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2560b1d786a4832" /><Relationship Type="http://schemas.openxmlformats.org/officeDocument/2006/relationships/slide" Target="/ppt/slides/slide1.xml" Id="R6157e75e787340d9" /><Relationship Type="http://schemas.openxmlformats.org/officeDocument/2006/relationships/slide" Target="/ppt/slides/slide2.xml" Id="R80e65c00e1dc4233" /><Relationship Type="http://schemas.openxmlformats.org/officeDocument/2006/relationships/slide" Target="/ppt/slides/slide3.xml" Id="R1c3e40e279d6494a" /><Relationship Type="http://schemas.openxmlformats.org/officeDocument/2006/relationships/slide" Target="/ppt/slides/slide4.xml" Id="R796696b2f64746bb" /><Relationship Type="http://schemas.openxmlformats.org/officeDocument/2006/relationships/slide" Target="/ppt/slides/slide5.xml" Id="R4fdfa4dee36a4742" /><Relationship Type="http://schemas.openxmlformats.org/officeDocument/2006/relationships/slide" Target="/ppt/slides/slide6.xml" Id="R17ab294036ab4b7c" /><Relationship Type="http://schemas.openxmlformats.org/officeDocument/2006/relationships/slide" Target="/ppt/slides/slide7.xml" Id="R4e9440542d8043f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4a5e30c0f0b47f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a0e1c339fb4570" /><Relationship Type="http://schemas.openxmlformats.org/officeDocument/2006/relationships/theme" Target="/ppt/slideMasters/theme/theme1.xml" Id="Rcee9b5814b6d4af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6a0e1c339fb457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6e65bc384b4c6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4a2b3640ec42b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5639ffe3ce442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ae5f05448c423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f2fec00cbb4dc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539cce33e245d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1583e58625493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HOLTET MATSENTER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HOLTET MATSENTER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HOLTET MATSENTER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HOLTET MATSENTER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HOLTET MATSENTER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HOLTET MATSENTER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31 376 620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4 343 397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3 929 122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15 005 538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25 569 278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HOLTET MATSENTER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OSS PÅ HJØRNET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HOLTET MATSENTER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Marienlundveien 3A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1178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889 418 052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HOLTET MATSENTER AS</a:t>
            </a:r>
          </a:p>
        </p:txBody>
      </p:sp>
    </p:spTree>
  </p:cSld>
  <p:clrMapOvr>
    <a:masterClrMapping xmlns:a="http://schemas.openxmlformats.org/drawingml/2006/main"/>
  </p:clrMapOvr>
</p:sld>
</file>