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28802dd91e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d7660b275a4a18"/>
  </p:sldMasterIdLst>
  <p:sldIdLst>
    <p:sldId xmlns:r="http://schemas.openxmlformats.org/officeDocument/2006/relationships" id="256" r:id="Rc5aceabceca745a1"/>
    <p:sldId xmlns:r="http://schemas.openxmlformats.org/officeDocument/2006/relationships" id="257" r:id="Rb15e66fa1f1d47f8"/>
    <p:sldId xmlns:r="http://schemas.openxmlformats.org/officeDocument/2006/relationships" id="258" r:id="R04301f77489f45ff"/>
    <p:sldId xmlns:r="http://schemas.openxmlformats.org/officeDocument/2006/relationships" id="259" r:id="R8d68f834c77a486f"/>
    <p:sldId xmlns:r="http://schemas.openxmlformats.org/officeDocument/2006/relationships" id="260" r:id="R0463ef999edc463c"/>
    <p:sldId xmlns:r="http://schemas.openxmlformats.org/officeDocument/2006/relationships" id="261" r:id="R2267a412037f4b9a"/>
    <p:sldId xmlns:r="http://schemas.openxmlformats.org/officeDocument/2006/relationships" id="262" r:id="R543998361aa949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7660b275a4a18" /><Relationship Type="http://schemas.openxmlformats.org/officeDocument/2006/relationships/slide" Target="/ppt/slides/slide1.xml" Id="Rc5aceabceca745a1" /><Relationship Type="http://schemas.openxmlformats.org/officeDocument/2006/relationships/slide" Target="/ppt/slides/slide2.xml" Id="Rb15e66fa1f1d47f8" /><Relationship Type="http://schemas.openxmlformats.org/officeDocument/2006/relationships/slide" Target="/ppt/slides/slide3.xml" Id="R04301f77489f45ff" /><Relationship Type="http://schemas.openxmlformats.org/officeDocument/2006/relationships/slide" Target="/ppt/slides/slide4.xml" Id="R8d68f834c77a486f" /><Relationship Type="http://schemas.openxmlformats.org/officeDocument/2006/relationships/slide" Target="/ppt/slides/slide5.xml" Id="R0463ef999edc463c" /><Relationship Type="http://schemas.openxmlformats.org/officeDocument/2006/relationships/slide" Target="/ppt/slides/slide6.xml" Id="R2267a412037f4b9a" /><Relationship Type="http://schemas.openxmlformats.org/officeDocument/2006/relationships/slide" Target="/ppt/slides/slide7.xml" Id="R543998361aa949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da5ef853644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ae1cce1a34710" /><Relationship Type="http://schemas.openxmlformats.org/officeDocument/2006/relationships/theme" Target="/ppt/slideMasters/theme/theme1.xml" Id="R7ce0b2bc8c7e48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8ae1cce1a347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1c69d7fb94d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1630e30bb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38d235cf541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7aaff32a747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a3f3d7c8a44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2cd23be7f45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9aef4be3945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VEXE 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VEXE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VEXE ENERGI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VEXE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VEXE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VEXE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−1 066 188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VEXE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MORTEN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VEXE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890 500 692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VEXE ENERGI AS</a:t>
            </a:r>
          </a:p>
        </p:txBody>
      </p:sp>
    </p:spTree>
  </p:cSld>
  <p:clrMapOvr>
    <a:masterClrMapping xmlns:a="http://schemas.openxmlformats.org/drawingml/2006/main"/>
  </p:clrMapOvr>
</p:sld>
</file>