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d3a8511f554e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d7eaee295d43ef"/>
  </p:sldMasterIdLst>
  <p:sldIdLst>
    <p:sldId xmlns:r="http://schemas.openxmlformats.org/officeDocument/2006/relationships" id="256" r:id="R089aa0c743c84b86"/>
    <p:sldId xmlns:r="http://schemas.openxmlformats.org/officeDocument/2006/relationships" id="257" r:id="R8ba4a46511cb4894"/>
    <p:sldId xmlns:r="http://schemas.openxmlformats.org/officeDocument/2006/relationships" id="258" r:id="R987e0deacd4b49bb"/>
    <p:sldId xmlns:r="http://schemas.openxmlformats.org/officeDocument/2006/relationships" id="259" r:id="R2419d5daf722438f"/>
    <p:sldId xmlns:r="http://schemas.openxmlformats.org/officeDocument/2006/relationships" id="260" r:id="Raedbb9a4f7e04304"/>
    <p:sldId xmlns:r="http://schemas.openxmlformats.org/officeDocument/2006/relationships" id="261" r:id="R35b7786f617f4be7"/>
    <p:sldId xmlns:r="http://schemas.openxmlformats.org/officeDocument/2006/relationships" id="262" r:id="R1158e207685e43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7eaee295d43ef" /><Relationship Type="http://schemas.openxmlformats.org/officeDocument/2006/relationships/slide" Target="/ppt/slides/slide1.xml" Id="R089aa0c743c84b86" /><Relationship Type="http://schemas.openxmlformats.org/officeDocument/2006/relationships/slide" Target="/ppt/slides/slide2.xml" Id="R8ba4a46511cb4894" /><Relationship Type="http://schemas.openxmlformats.org/officeDocument/2006/relationships/slide" Target="/ppt/slides/slide3.xml" Id="R987e0deacd4b49bb" /><Relationship Type="http://schemas.openxmlformats.org/officeDocument/2006/relationships/slide" Target="/ppt/slides/slide4.xml" Id="R2419d5daf722438f" /><Relationship Type="http://schemas.openxmlformats.org/officeDocument/2006/relationships/slide" Target="/ppt/slides/slide5.xml" Id="Raedbb9a4f7e04304" /><Relationship Type="http://schemas.openxmlformats.org/officeDocument/2006/relationships/slide" Target="/ppt/slides/slide6.xml" Id="R35b7786f617f4be7" /><Relationship Type="http://schemas.openxmlformats.org/officeDocument/2006/relationships/slide" Target="/ppt/slides/slide7.xml" Id="R1158e207685e43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e6d405cc74f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3739ed1b649df" /><Relationship Type="http://schemas.openxmlformats.org/officeDocument/2006/relationships/theme" Target="/ppt/slideMasters/theme/theme1.xml" Id="Rc642092b2c0048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c3739ed1b649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6e86229da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99dfb7a1241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67f2e92d945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f2c4f234d40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5914789624a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08adcf29f40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0cc7aca974d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UTO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−33 212 892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474 330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FELIX HENRY TSCHUDI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11 98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891 622 112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UTO AS</a:t>
            </a:r>
          </a:p>
        </p:txBody>
      </p:sp>
    </p:spTree>
  </p:cSld>
  <p:clrMapOvr>
    <a:masterClrMapping xmlns:a="http://schemas.openxmlformats.org/drawingml/2006/main"/>
  </p:clrMapOvr>
</p:sld>
</file>