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da71636f5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3ce868a3c47f0"/>
  </p:sldMasterIdLst>
  <p:sldIdLst>
    <p:sldId xmlns:r="http://schemas.openxmlformats.org/officeDocument/2006/relationships" id="256" r:id="R8ab29ccf3ef54e01"/>
    <p:sldId xmlns:r="http://schemas.openxmlformats.org/officeDocument/2006/relationships" id="257" r:id="R8d3012bfe3074d30"/>
    <p:sldId xmlns:r="http://schemas.openxmlformats.org/officeDocument/2006/relationships" id="258" r:id="Rb2e9c6d31c2f4735"/>
    <p:sldId xmlns:r="http://schemas.openxmlformats.org/officeDocument/2006/relationships" id="259" r:id="R202e4b57bdc642ce"/>
    <p:sldId xmlns:r="http://schemas.openxmlformats.org/officeDocument/2006/relationships" id="260" r:id="Ra6960faa566749a0"/>
    <p:sldId xmlns:r="http://schemas.openxmlformats.org/officeDocument/2006/relationships" id="261" r:id="R5bbae706377844a7"/>
    <p:sldId xmlns:r="http://schemas.openxmlformats.org/officeDocument/2006/relationships" id="262" r:id="Rfd64e02d4193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3ce868a3c47f0" /><Relationship Type="http://schemas.openxmlformats.org/officeDocument/2006/relationships/slide" Target="/ppt/slides/slide1.xml" Id="R8ab29ccf3ef54e01" /><Relationship Type="http://schemas.openxmlformats.org/officeDocument/2006/relationships/slide" Target="/ppt/slides/slide2.xml" Id="R8d3012bfe3074d30" /><Relationship Type="http://schemas.openxmlformats.org/officeDocument/2006/relationships/slide" Target="/ppt/slides/slide3.xml" Id="Rb2e9c6d31c2f4735" /><Relationship Type="http://schemas.openxmlformats.org/officeDocument/2006/relationships/slide" Target="/ppt/slides/slide4.xml" Id="R202e4b57bdc642ce" /><Relationship Type="http://schemas.openxmlformats.org/officeDocument/2006/relationships/slide" Target="/ppt/slides/slide5.xml" Id="Ra6960faa566749a0" /><Relationship Type="http://schemas.openxmlformats.org/officeDocument/2006/relationships/slide" Target="/ppt/slides/slide6.xml" Id="R5bbae706377844a7" /><Relationship Type="http://schemas.openxmlformats.org/officeDocument/2006/relationships/slide" Target="/ppt/slides/slide7.xml" Id="Rfd64e02d4193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2ee848e78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98d0251184d82" /><Relationship Type="http://schemas.openxmlformats.org/officeDocument/2006/relationships/theme" Target="/ppt/slideMasters/theme/theme1.xml" Id="R3ae4adc722b949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98d025118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66c0b58fe4e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a6c00b0f6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80481bc4140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793c03f42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63b15a818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54810a430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cc536427c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 LYKKE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LYKKE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4 757 980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8 557 925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STRAND GLÆRUM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v/Magnus Strand Glærum, Breiens vei 29C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magnusgst@hotmail.com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892 445 702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LYKKE AS</a:t>
            </a:r>
          </a:p>
        </p:txBody>
      </p:sp>
    </p:spTree>
  </p:cSld>
  <p:clrMapOvr>
    <a:masterClrMapping xmlns:a="http://schemas.openxmlformats.org/drawingml/2006/main"/>
  </p:clrMapOvr>
</p:sld>
</file>