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f3a6ac5557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ef174d31f479f"/>
  </p:sldMasterIdLst>
  <p:sldIdLst>
    <p:sldId xmlns:r="http://schemas.openxmlformats.org/officeDocument/2006/relationships" id="256" r:id="R74e7f88fbcf24cd8"/>
    <p:sldId xmlns:r="http://schemas.openxmlformats.org/officeDocument/2006/relationships" id="257" r:id="R5338299c8b044b09"/>
    <p:sldId xmlns:r="http://schemas.openxmlformats.org/officeDocument/2006/relationships" id="258" r:id="R865804d6e667493c"/>
    <p:sldId xmlns:r="http://schemas.openxmlformats.org/officeDocument/2006/relationships" id="259" r:id="Raf06e42e6e7f477c"/>
    <p:sldId xmlns:r="http://schemas.openxmlformats.org/officeDocument/2006/relationships" id="260" r:id="R0fc5fcfbb6fa4a57"/>
    <p:sldId xmlns:r="http://schemas.openxmlformats.org/officeDocument/2006/relationships" id="261" r:id="Rf9e5d0089c41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ef174d31f479f" /><Relationship Type="http://schemas.openxmlformats.org/officeDocument/2006/relationships/slide" Target="/ppt/slides/slide1.xml" Id="R74e7f88fbcf24cd8" /><Relationship Type="http://schemas.openxmlformats.org/officeDocument/2006/relationships/slide" Target="/ppt/slides/slide2.xml" Id="R5338299c8b044b09" /><Relationship Type="http://schemas.openxmlformats.org/officeDocument/2006/relationships/slide" Target="/ppt/slides/slide3.xml" Id="R865804d6e667493c" /><Relationship Type="http://schemas.openxmlformats.org/officeDocument/2006/relationships/slide" Target="/ppt/slides/slide4.xml" Id="Raf06e42e6e7f477c" /><Relationship Type="http://schemas.openxmlformats.org/officeDocument/2006/relationships/slide" Target="/ppt/slides/slide5.xml" Id="R0fc5fcfbb6fa4a57" /><Relationship Type="http://schemas.openxmlformats.org/officeDocument/2006/relationships/slide" Target="/ppt/slides/slide6.xml" Id="Rf9e5d0089c41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a4a4d14fc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20eaea4c74409" /><Relationship Type="http://schemas.openxmlformats.org/officeDocument/2006/relationships/theme" Target="/ppt/slideMasters/theme/theme1.xml" Id="R68b1bb442b73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f20eaea4c7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0f2db1743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d7891044a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9d2d0dd75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7ef8a2dba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ebb93566343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1250df9a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2 703 833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9 650 609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10 635 602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geir@lillelondon.no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892 825 432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 AS</a:t>
            </a:r>
          </a:p>
        </p:txBody>
      </p:sp>
    </p:spTree>
  </p:cSld>
  <p:clrMapOvr>
    <a:masterClrMapping xmlns:a="http://schemas.openxmlformats.org/drawingml/2006/main"/>
  </p:clrMapOvr>
</p:sld>
</file>