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25f1dc770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b5b268dc8431e"/>
  </p:sldMasterIdLst>
  <p:sldIdLst>
    <p:sldId xmlns:r="http://schemas.openxmlformats.org/officeDocument/2006/relationships" id="256" r:id="R181ca2ceb25f4678"/>
    <p:sldId xmlns:r="http://schemas.openxmlformats.org/officeDocument/2006/relationships" id="257" r:id="R8eceb066d50e4563"/>
    <p:sldId xmlns:r="http://schemas.openxmlformats.org/officeDocument/2006/relationships" id="258" r:id="R82e39e26f73445c1"/>
    <p:sldId xmlns:r="http://schemas.openxmlformats.org/officeDocument/2006/relationships" id="259" r:id="R961f3dd97ed448e3"/>
    <p:sldId xmlns:r="http://schemas.openxmlformats.org/officeDocument/2006/relationships" id="260" r:id="R316c8c53cb0c435b"/>
    <p:sldId xmlns:r="http://schemas.openxmlformats.org/officeDocument/2006/relationships" id="261" r:id="Rfff80360f6ce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b5b268dc8431e" /><Relationship Type="http://schemas.openxmlformats.org/officeDocument/2006/relationships/slide" Target="/ppt/slides/slide1.xml" Id="R181ca2ceb25f4678" /><Relationship Type="http://schemas.openxmlformats.org/officeDocument/2006/relationships/slide" Target="/ppt/slides/slide2.xml" Id="R8eceb066d50e4563" /><Relationship Type="http://schemas.openxmlformats.org/officeDocument/2006/relationships/slide" Target="/ppt/slides/slide3.xml" Id="R82e39e26f73445c1" /><Relationship Type="http://schemas.openxmlformats.org/officeDocument/2006/relationships/slide" Target="/ppt/slides/slide4.xml" Id="R961f3dd97ed448e3" /><Relationship Type="http://schemas.openxmlformats.org/officeDocument/2006/relationships/slide" Target="/ppt/slides/slide5.xml" Id="R316c8c53cb0c435b" /><Relationship Type="http://schemas.openxmlformats.org/officeDocument/2006/relationships/slide" Target="/ppt/slides/slide6.xml" Id="Rfff80360f6ce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9cafbed4b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d73d8363546e8" /><Relationship Type="http://schemas.openxmlformats.org/officeDocument/2006/relationships/theme" Target="/ppt/slideMasters/theme/theme1.xml" Id="R740cd396d67043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9d73d83635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d6d5e18c1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6a4071d20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0851887ee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4b5b17e284c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612f0009a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4c78cef8247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FÆDRELANDSVENNEN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FÆDRELANDSVENNEN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FÆDRELANDSVENNEN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FÆDRELANDSVENNEN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FÆDRELANDSVENNEN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FÆDRELANDSVENNEN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324 114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FÆDRELANDSVENNEN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896 094 912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FÆDRELANDSVENNEN</a:t>
            </a:r>
          </a:p>
        </p:txBody>
      </p:sp>
    </p:spTree>
  </p:cSld>
  <p:clrMapOvr>
    <a:masterClrMapping xmlns:a="http://schemas.openxmlformats.org/drawingml/2006/main"/>
  </p:clrMapOvr>
</p:sld>
</file>