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9e42587ff542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26a9a9d0b141c3"/>
  </p:sldMasterIdLst>
  <p:sldIdLst>
    <p:sldId xmlns:r="http://schemas.openxmlformats.org/officeDocument/2006/relationships" id="256" r:id="Rfa26423ddab34859"/>
    <p:sldId xmlns:r="http://schemas.openxmlformats.org/officeDocument/2006/relationships" id="257" r:id="R0faabcf542c944db"/>
    <p:sldId xmlns:r="http://schemas.openxmlformats.org/officeDocument/2006/relationships" id="258" r:id="R12919c29938d4e7e"/>
    <p:sldId xmlns:r="http://schemas.openxmlformats.org/officeDocument/2006/relationships" id="259" r:id="Rc4aab0caff48497c"/>
    <p:sldId xmlns:r="http://schemas.openxmlformats.org/officeDocument/2006/relationships" id="260" r:id="R5874b8b851a44246"/>
    <p:sldId xmlns:r="http://schemas.openxmlformats.org/officeDocument/2006/relationships" id="261" r:id="Rda2e5437e5fd480e"/>
    <p:sldId xmlns:r="http://schemas.openxmlformats.org/officeDocument/2006/relationships" id="262" r:id="R314c09c12a154c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6a9a9d0b141c3" /><Relationship Type="http://schemas.openxmlformats.org/officeDocument/2006/relationships/slide" Target="/ppt/slides/slide1.xml" Id="Rfa26423ddab34859" /><Relationship Type="http://schemas.openxmlformats.org/officeDocument/2006/relationships/slide" Target="/ppt/slides/slide2.xml" Id="R0faabcf542c944db" /><Relationship Type="http://schemas.openxmlformats.org/officeDocument/2006/relationships/slide" Target="/ppt/slides/slide3.xml" Id="R12919c29938d4e7e" /><Relationship Type="http://schemas.openxmlformats.org/officeDocument/2006/relationships/slide" Target="/ppt/slides/slide4.xml" Id="Rc4aab0caff48497c" /><Relationship Type="http://schemas.openxmlformats.org/officeDocument/2006/relationships/slide" Target="/ppt/slides/slide5.xml" Id="R5874b8b851a44246" /><Relationship Type="http://schemas.openxmlformats.org/officeDocument/2006/relationships/slide" Target="/ppt/slides/slide6.xml" Id="Rda2e5437e5fd480e" /><Relationship Type="http://schemas.openxmlformats.org/officeDocument/2006/relationships/slide" Target="/ppt/slides/slide7.xml" Id="R314c09c12a154c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3def3d28444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67587656a4769" /><Relationship Type="http://schemas.openxmlformats.org/officeDocument/2006/relationships/theme" Target="/ppt/slideMasters/theme/theme1.xml" Id="R018a7e5fbbc04a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67587656a47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4b6891857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c317f55ff44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2c912318c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b9198ea3444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a84dbbc604d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89fdc738946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bd0ea66eb41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JWS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JWS GRUPPEN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13 731 592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3 538 453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21 735 795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27 892 753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JWS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896 760 092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JWS GRUPPEN AS</a:t>
            </a:r>
          </a:p>
        </p:txBody>
      </p:sp>
    </p:spTree>
  </p:cSld>
  <p:clrMapOvr>
    <a:masterClrMapping xmlns:a="http://schemas.openxmlformats.org/drawingml/2006/main"/>
  </p:clrMapOvr>
</p:sld>
</file>