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418a4cbc8648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e8a933bdd74e28"/>
  </p:sldMasterIdLst>
  <p:sldIdLst>
    <p:sldId xmlns:r="http://schemas.openxmlformats.org/officeDocument/2006/relationships" id="256" r:id="Rb9184c3b41f7453f"/>
    <p:sldId xmlns:r="http://schemas.openxmlformats.org/officeDocument/2006/relationships" id="257" r:id="R58dbe6cf1423450e"/>
    <p:sldId xmlns:r="http://schemas.openxmlformats.org/officeDocument/2006/relationships" id="258" r:id="R9804484e96614dd1"/>
    <p:sldId xmlns:r="http://schemas.openxmlformats.org/officeDocument/2006/relationships" id="259" r:id="R22c25f6aa8214e6f"/>
    <p:sldId xmlns:r="http://schemas.openxmlformats.org/officeDocument/2006/relationships" id="260" r:id="Rc82f12d1c29f40de"/>
    <p:sldId xmlns:r="http://schemas.openxmlformats.org/officeDocument/2006/relationships" id="261" r:id="Rd58579e119eb4a21"/>
    <p:sldId xmlns:r="http://schemas.openxmlformats.org/officeDocument/2006/relationships" id="262" r:id="R819fbaa30ca642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8a933bdd74e28" /><Relationship Type="http://schemas.openxmlformats.org/officeDocument/2006/relationships/slide" Target="/ppt/slides/slide1.xml" Id="Rb9184c3b41f7453f" /><Relationship Type="http://schemas.openxmlformats.org/officeDocument/2006/relationships/slide" Target="/ppt/slides/slide2.xml" Id="R58dbe6cf1423450e" /><Relationship Type="http://schemas.openxmlformats.org/officeDocument/2006/relationships/slide" Target="/ppt/slides/slide3.xml" Id="R9804484e96614dd1" /><Relationship Type="http://schemas.openxmlformats.org/officeDocument/2006/relationships/slide" Target="/ppt/slides/slide4.xml" Id="R22c25f6aa8214e6f" /><Relationship Type="http://schemas.openxmlformats.org/officeDocument/2006/relationships/slide" Target="/ppt/slides/slide5.xml" Id="Rc82f12d1c29f40de" /><Relationship Type="http://schemas.openxmlformats.org/officeDocument/2006/relationships/slide" Target="/ppt/slides/slide6.xml" Id="Rd58579e119eb4a21" /><Relationship Type="http://schemas.openxmlformats.org/officeDocument/2006/relationships/slide" Target="/ppt/slides/slide7.xml" Id="R819fbaa30ca642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f5cee17c14d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97c5fd6814361" /><Relationship Type="http://schemas.openxmlformats.org/officeDocument/2006/relationships/theme" Target="/ppt/slideMasters/theme/theme1.xml" Id="R00738bd3dc2949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f97c5fd68143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6508b2007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14e552430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a46fc5c204d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5aa4fa725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ac2914b81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907a1800244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a7518478641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CERRO RICO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CERRO RICO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1 022 693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1 977 843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INGVE SØRHEIM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Blåklokkeveien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isorheim@gmail.com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897 019 922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