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cbcab812be4a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4b26d440d043f8"/>
  </p:sldMasterIdLst>
  <p:sldIdLst>
    <p:sldId xmlns:r="http://schemas.openxmlformats.org/officeDocument/2006/relationships" id="256" r:id="R15292de7bef44e0c"/>
    <p:sldId xmlns:r="http://schemas.openxmlformats.org/officeDocument/2006/relationships" id="257" r:id="Ra4a46db128084869"/>
    <p:sldId xmlns:r="http://schemas.openxmlformats.org/officeDocument/2006/relationships" id="258" r:id="Rad648e8b9a574ce0"/>
    <p:sldId xmlns:r="http://schemas.openxmlformats.org/officeDocument/2006/relationships" id="259" r:id="Rde9ad0753cc84f5a"/>
    <p:sldId xmlns:r="http://schemas.openxmlformats.org/officeDocument/2006/relationships" id="260" r:id="Raedf6022e0de4cf0"/>
    <p:sldId xmlns:r="http://schemas.openxmlformats.org/officeDocument/2006/relationships" id="261" r:id="Rff22e29cd2784e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4b26d440d043f8" /><Relationship Type="http://schemas.openxmlformats.org/officeDocument/2006/relationships/slide" Target="/ppt/slides/slide1.xml" Id="R15292de7bef44e0c" /><Relationship Type="http://schemas.openxmlformats.org/officeDocument/2006/relationships/slide" Target="/ppt/slides/slide2.xml" Id="Ra4a46db128084869" /><Relationship Type="http://schemas.openxmlformats.org/officeDocument/2006/relationships/slide" Target="/ppt/slides/slide3.xml" Id="Rad648e8b9a574ce0" /><Relationship Type="http://schemas.openxmlformats.org/officeDocument/2006/relationships/slide" Target="/ppt/slides/slide4.xml" Id="Rde9ad0753cc84f5a" /><Relationship Type="http://schemas.openxmlformats.org/officeDocument/2006/relationships/slide" Target="/ppt/slides/slide5.xml" Id="Raedf6022e0de4cf0" /><Relationship Type="http://schemas.openxmlformats.org/officeDocument/2006/relationships/slide" Target="/ppt/slides/slide6.xml" Id="Rff22e29cd2784e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0bf1950df249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2d1d8082c437e" /><Relationship Type="http://schemas.openxmlformats.org/officeDocument/2006/relationships/theme" Target="/ppt/slideMasters/theme/theme1.xml" Id="R130bcf60871e47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62d1d8082c43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4dbf9c7e549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f780a287b48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7dd98fde74b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ff97858ce43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efddae18e41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f5c71f3b84c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B.T.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B.T.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B.T. HOLDING AS ble etablert [år] og holder til i Vallset.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B.T.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B.T.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B.T.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−1 048 414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−14 205 008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17 008 163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18 228 121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B.T.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Mælumsgutua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2330 Vallset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897 149 192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B.T. HOLDING AS</a:t>
            </a:r>
          </a:p>
        </p:txBody>
      </p:sp>
    </p:spTree>
  </p:cSld>
  <p:clrMapOvr>
    <a:masterClrMapping xmlns:a="http://schemas.openxmlformats.org/drawingml/2006/main"/>
  </p:clrMapOvr>
</p:sld>
</file>