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7d0aaee3f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a3bc9d41e4c98"/>
  </p:sldMasterIdLst>
  <p:sldIdLst>
    <p:sldId xmlns:r="http://schemas.openxmlformats.org/officeDocument/2006/relationships" id="256" r:id="R7c205d4578b1448d"/>
    <p:sldId xmlns:r="http://schemas.openxmlformats.org/officeDocument/2006/relationships" id="257" r:id="R5dc2ae68fcb7462a"/>
    <p:sldId xmlns:r="http://schemas.openxmlformats.org/officeDocument/2006/relationships" id="258" r:id="Rfdacfb05a3a04069"/>
    <p:sldId xmlns:r="http://schemas.openxmlformats.org/officeDocument/2006/relationships" id="259" r:id="R23ab4c3218e8444f"/>
    <p:sldId xmlns:r="http://schemas.openxmlformats.org/officeDocument/2006/relationships" id="260" r:id="Rb16dccc63d794992"/>
    <p:sldId xmlns:r="http://schemas.openxmlformats.org/officeDocument/2006/relationships" id="261" r:id="R68bbab8845ba4c74"/>
    <p:sldId xmlns:r="http://schemas.openxmlformats.org/officeDocument/2006/relationships" id="262" r:id="R08eb5e59669840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a3bc9d41e4c98" /><Relationship Type="http://schemas.openxmlformats.org/officeDocument/2006/relationships/slide" Target="/ppt/slides/slide1.xml" Id="R7c205d4578b1448d" /><Relationship Type="http://schemas.openxmlformats.org/officeDocument/2006/relationships/slide" Target="/ppt/slides/slide2.xml" Id="R5dc2ae68fcb7462a" /><Relationship Type="http://schemas.openxmlformats.org/officeDocument/2006/relationships/slide" Target="/ppt/slides/slide3.xml" Id="Rfdacfb05a3a04069" /><Relationship Type="http://schemas.openxmlformats.org/officeDocument/2006/relationships/slide" Target="/ppt/slides/slide4.xml" Id="R23ab4c3218e8444f" /><Relationship Type="http://schemas.openxmlformats.org/officeDocument/2006/relationships/slide" Target="/ppt/slides/slide5.xml" Id="Rb16dccc63d794992" /><Relationship Type="http://schemas.openxmlformats.org/officeDocument/2006/relationships/slide" Target="/ppt/slides/slide6.xml" Id="R68bbab8845ba4c74" /><Relationship Type="http://schemas.openxmlformats.org/officeDocument/2006/relationships/slide" Target="/ppt/slides/slide7.xml" Id="R08eb5e59669840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cd26d171c4f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f2f8abe8445ac" /><Relationship Type="http://schemas.openxmlformats.org/officeDocument/2006/relationships/theme" Target="/ppt/slideMasters/theme/theme1.xml" Id="R41bf72f3440c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af2f8abe84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1d01153a0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acafdc92b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df9d4099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d7b9b6ac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940f6f8c3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20269fc2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fcba5811447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DYSJALAND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DYSJALAND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3 497 770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DYSJALAND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Spinnargata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898 067 262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DYSJALAND AS</a:t>
            </a:r>
          </a:p>
        </p:txBody>
      </p:sp>
    </p:spTree>
  </p:cSld>
  <p:clrMapOvr>
    <a:masterClrMapping xmlns:a="http://schemas.openxmlformats.org/drawingml/2006/main"/>
  </p:clrMapOvr>
</p:sld>
</file>