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06475a73643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5bea0435a4a8f"/>
  </p:sldMasterIdLst>
  <p:sldIdLst>
    <p:sldId xmlns:r="http://schemas.openxmlformats.org/officeDocument/2006/relationships" id="256" r:id="Rff2685f6c8a64c0f"/>
    <p:sldId xmlns:r="http://schemas.openxmlformats.org/officeDocument/2006/relationships" id="257" r:id="R51c5cb00d2ad4ab5"/>
    <p:sldId xmlns:r="http://schemas.openxmlformats.org/officeDocument/2006/relationships" id="258" r:id="Ra99c18a36d03476c"/>
    <p:sldId xmlns:r="http://schemas.openxmlformats.org/officeDocument/2006/relationships" id="259" r:id="R1f3a00fcf5ed4cd9"/>
    <p:sldId xmlns:r="http://schemas.openxmlformats.org/officeDocument/2006/relationships" id="260" r:id="R979715d2134c469a"/>
    <p:sldId xmlns:r="http://schemas.openxmlformats.org/officeDocument/2006/relationships" id="261" r:id="R22d14deb8bac4128"/>
    <p:sldId xmlns:r="http://schemas.openxmlformats.org/officeDocument/2006/relationships" id="262" r:id="R7a0462a26d2d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5bea0435a4a8f" /><Relationship Type="http://schemas.openxmlformats.org/officeDocument/2006/relationships/slide" Target="/ppt/slides/slide1.xml" Id="Rff2685f6c8a64c0f" /><Relationship Type="http://schemas.openxmlformats.org/officeDocument/2006/relationships/slide" Target="/ppt/slides/slide2.xml" Id="R51c5cb00d2ad4ab5" /><Relationship Type="http://schemas.openxmlformats.org/officeDocument/2006/relationships/slide" Target="/ppt/slides/slide3.xml" Id="Ra99c18a36d03476c" /><Relationship Type="http://schemas.openxmlformats.org/officeDocument/2006/relationships/slide" Target="/ppt/slides/slide4.xml" Id="R1f3a00fcf5ed4cd9" /><Relationship Type="http://schemas.openxmlformats.org/officeDocument/2006/relationships/slide" Target="/ppt/slides/slide5.xml" Id="R979715d2134c469a" /><Relationship Type="http://schemas.openxmlformats.org/officeDocument/2006/relationships/slide" Target="/ppt/slides/slide6.xml" Id="R22d14deb8bac4128" /><Relationship Type="http://schemas.openxmlformats.org/officeDocument/2006/relationships/slide" Target="/ppt/slides/slide7.xml" Id="R7a0462a26d2d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12251d1af49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4eabd2c9e4c40" /><Relationship Type="http://schemas.openxmlformats.org/officeDocument/2006/relationships/theme" Target="/ppt/slideMasters/theme/theme1.xml" Id="R01c95a1ffcdb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4eabd2c9e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846cf3226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e448360e0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b6ee7f76b47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0d8515253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871e8e2a044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96eff4d7349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32a729625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LIASETER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LIASETER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1 696 920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2 353 023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ERIK HENAUG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Svenskerudveien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dag@fhr.no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898 604 152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LIASETER AS</a:t>
            </a:r>
          </a:p>
        </p:txBody>
      </p:sp>
    </p:spTree>
  </p:cSld>
  <p:clrMapOvr>
    <a:masterClrMapping xmlns:a="http://schemas.openxmlformats.org/drawingml/2006/main"/>
  </p:clrMapOvr>
</p:sld>
</file>