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b42e64a89e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4f6527b6524611"/>
  </p:sldMasterIdLst>
  <p:sldIdLst>
    <p:sldId xmlns:r="http://schemas.openxmlformats.org/officeDocument/2006/relationships" id="256" r:id="Re4b5560fb32f4ab4"/>
    <p:sldId xmlns:r="http://schemas.openxmlformats.org/officeDocument/2006/relationships" id="257" r:id="R506622a6a39f4915"/>
    <p:sldId xmlns:r="http://schemas.openxmlformats.org/officeDocument/2006/relationships" id="258" r:id="R4195e9b718d248f9"/>
    <p:sldId xmlns:r="http://schemas.openxmlformats.org/officeDocument/2006/relationships" id="259" r:id="R9c29ce1aa5a349b0"/>
    <p:sldId xmlns:r="http://schemas.openxmlformats.org/officeDocument/2006/relationships" id="260" r:id="R14a9138268c241c9"/>
    <p:sldId xmlns:r="http://schemas.openxmlformats.org/officeDocument/2006/relationships" id="261" r:id="Raa82402d9f7a4942"/>
    <p:sldId xmlns:r="http://schemas.openxmlformats.org/officeDocument/2006/relationships" id="262" r:id="R90e7fd08950a42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4f6527b6524611" /><Relationship Type="http://schemas.openxmlformats.org/officeDocument/2006/relationships/slide" Target="/ppt/slides/slide1.xml" Id="Re4b5560fb32f4ab4" /><Relationship Type="http://schemas.openxmlformats.org/officeDocument/2006/relationships/slide" Target="/ppt/slides/slide2.xml" Id="R506622a6a39f4915" /><Relationship Type="http://schemas.openxmlformats.org/officeDocument/2006/relationships/slide" Target="/ppt/slides/slide3.xml" Id="R4195e9b718d248f9" /><Relationship Type="http://schemas.openxmlformats.org/officeDocument/2006/relationships/slide" Target="/ppt/slides/slide4.xml" Id="R9c29ce1aa5a349b0" /><Relationship Type="http://schemas.openxmlformats.org/officeDocument/2006/relationships/slide" Target="/ppt/slides/slide5.xml" Id="R14a9138268c241c9" /><Relationship Type="http://schemas.openxmlformats.org/officeDocument/2006/relationships/slide" Target="/ppt/slides/slide6.xml" Id="Raa82402d9f7a4942" /><Relationship Type="http://schemas.openxmlformats.org/officeDocument/2006/relationships/slide" Target="/ppt/slides/slide7.xml" Id="R90e7fd08950a42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b95b0909a46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0ac3350c74dbf" /><Relationship Type="http://schemas.openxmlformats.org/officeDocument/2006/relationships/theme" Target="/ppt/slideMasters/theme/theme1.xml" Id="R82a59e83ff1f4d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20ac3350c74d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c120945154f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2b60cde9344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c5f59e4de4c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209f8e62d41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c72a1219943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3614d5f7243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0efebba284e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GODFJELLET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GODFJELLET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−139 348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2 217 485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724 343 746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724 969 190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ASA, Investments, M&amp;A, 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899 326 482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