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99b1b089d8e4b8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da269b8edd945d1"/>
  </p:sldMasterIdLst>
  <p:sldIdLst>
    <p:sldId xmlns:r="http://schemas.openxmlformats.org/officeDocument/2006/relationships" id="256" r:id="Rde31b27805584583"/>
    <p:sldId xmlns:r="http://schemas.openxmlformats.org/officeDocument/2006/relationships" id="257" r:id="R0f578eedd0fb439d"/>
    <p:sldId xmlns:r="http://schemas.openxmlformats.org/officeDocument/2006/relationships" id="258" r:id="Rb919063d2fd440e3"/>
    <p:sldId xmlns:r="http://schemas.openxmlformats.org/officeDocument/2006/relationships" id="259" r:id="Rdc0acb656aa94fe0"/>
    <p:sldId xmlns:r="http://schemas.openxmlformats.org/officeDocument/2006/relationships" id="260" r:id="R94b946583f9b4c9a"/>
    <p:sldId xmlns:r="http://schemas.openxmlformats.org/officeDocument/2006/relationships" id="261" r:id="R4e617619ebdc497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da269b8edd945d1" /><Relationship Type="http://schemas.openxmlformats.org/officeDocument/2006/relationships/slide" Target="/ppt/slides/slide1.xml" Id="Rde31b27805584583" /><Relationship Type="http://schemas.openxmlformats.org/officeDocument/2006/relationships/slide" Target="/ppt/slides/slide2.xml" Id="R0f578eedd0fb439d" /><Relationship Type="http://schemas.openxmlformats.org/officeDocument/2006/relationships/slide" Target="/ppt/slides/slide3.xml" Id="Rb919063d2fd440e3" /><Relationship Type="http://schemas.openxmlformats.org/officeDocument/2006/relationships/slide" Target="/ppt/slides/slide4.xml" Id="Rdc0acb656aa94fe0" /><Relationship Type="http://schemas.openxmlformats.org/officeDocument/2006/relationships/slide" Target="/ppt/slides/slide5.xml" Id="R94b946583f9b4c9a" /><Relationship Type="http://schemas.openxmlformats.org/officeDocument/2006/relationships/slide" Target="/ppt/slides/slide6.xml" Id="R4e617619ebdc497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3c55c45cb21456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b5cf39ac9045fd" /><Relationship Type="http://schemas.openxmlformats.org/officeDocument/2006/relationships/theme" Target="/ppt/slideMasters/theme/theme1.xml" Id="Ra8f3c1e7c59641a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ab5cf39ac9045f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e4df90a52a429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ec9da5035645f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b860e5b4ed404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34f7399fe04e1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ad0745502c464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ab52a6dc25471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ALTA SKIFERBRUDD SA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ALTA SKIFERBRUDD SA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ALTA SKIFERBRUDD SA ble etablert [år] og holder til i Alta.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ALTA SKIFERBRUDD SA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ALTA SKIFERBRUDD SA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ALTA SKIFERBRUDD SA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107 473 508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11 486 060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8 858 547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23 002 405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73 199 204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ALTA SKIFERBRUDD SA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Strandveien 48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9513 Alta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78 43 43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post@alta-skiferbrudd.no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www.alta-skiferbrudd.no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910 132 695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ALTA SKIFERBRUDD SA</a:t>
            </a:r>
          </a:p>
        </p:txBody>
      </p:sp>
    </p:spTree>
  </p:cSld>
  <p:clrMapOvr>
    <a:masterClrMapping xmlns:a="http://schemas.openxmlformats.org/drawingml/2006/main"/>
  </p:clrMapOvr>
</p:sld>
</file>