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4c509b894643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d09409b2194afd"/>
  </p:sldMasterIdLst>
  <p:sldIdLst>
    <p:sldId xmlns:r="http://schemas.openxmlformats.org/officeDocument/2006/relationships" id="256" r:id="R63280fa5585444b3"/>
    <p:sldId xmlns:r="http://schemas.openxmlformats.org/officeDocument/2006/relationships" id="257" r:id="Rf0513109d6204ccb"/>
    <p:sldId xmlns:r="http://schemas.openxmlformats.org/officeDocument/2006/relationships" id="258" r:id="R3d0082631ba7484b"/>
    <p:sldId xmlns:r="http://schemas.openxmlformats.org/officeDocument/2006/relationships" id="259" r:id="R61155ac3b13648f0"/>
    <p:sldId xmlns:r="http://schemas.openxmlformats.org/officeDocument/2006/relationships" id="260" r:id="Rcc5d60695e974874"/>
    <p:sldId xmlns:r="http://schemas.openxmlformats.org/officeDocument/2006/relationships" id="261" r:id="R56885c5f66c24eb9"/>
    <p:sldId xmlns:r="http://schemas.openxmlformats.org/officeDocument/2006/relationships" id="262" r:id="Rf4649a0b6b8247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d09409b2194afd" /><Relationship Type="http://schemas.openxmlformats.org/officeDocument/2006/relationships/slide" Target="/ppt/slides/slide1.xml" Id="R63280fa5585444b3" /><Relationship Type="http://schemas.openxmlformats.org/officeDocument/2006/relationships/slide" Target="/ppt/slides/slide2.xml" Id="Rf0513109d6204ccb" /><Relationship Type="http://schemas.openxmlformats.org/officeDocument/2006/relationships/slide" Target="/ppt/slides/slide3.xml" Id="R3d0082631ba7484b" /><Relationship Type="http://schemas.openxmlformats.org/officeDocument/2006/relationships/slide" Target="/ppt/slides/slide4.xml" Id="R61155ac3b13648f0" /><Relationship Type="http://schemas.openxmlformats.org/officeDocument/2006/relationships/slide" Target="/ppt/slides/slide5.xml" Id="Rcc5d60695e974874" /><Relationship Type="http://schemas.openxmlformats.org/officeDocument/2006/relationships/slide" Target="/ppt/slides/slide6.xml" Id="R56885c5f66c24eb9" /><Relationship Type="http://schemas.openxmlformats.org/officeDocument/2006/relationships/slide" Target="/ppt/slides/slide7.xml" Id="Rf4649a0b6b8247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9ce21d923a4f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bf9e89cc94d42" /><Relationship Type="http://schemas.openxmlformats.org/officeDocument/2006/relationships/theme" Target="/ppt/slideMasters/theme/theme1.xml" Id="R916c5f5be9a348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3bf9e89cc94d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62ad8c2fa41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25e2fa7564e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ec9a238f848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da0d9f24249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b92b4b8e24b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c85cbacd440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9db5b3e0d4c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MEDIEHUSET ANDVORD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MEDIEHUSET ANDVORD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308 765 220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15 928 652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12 447 517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40 700 889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94 956 327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INFERENCE AS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PARAJETT AB  –  28,2 %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&amp; A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HOLDING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DOTTEN HOLDING AS  –  1,4 %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ag@andvord.no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910 235 915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MEDIEHUSET ANDVORD AS</a:t>
            </a:r>
          </a:p>
        </p:txBody>
      </p:sp>
    </p:spTree>
  </p:cSld>
  <p:clrMapOvr>
    <a:masterClrMapping xmlns:a="http://schemas.openxmlformats.org/drawingml/2006/main"/>
  </p:clrMapOvr>
</p:sld>
</file>