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b8fee75e73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e70fe9ad348ae"/>
  </p:sldMasterIdLst>
  <p:sldIdLst>
    <p:sldId xmlns:r="http://schemas.openxmlformats.org/officeDocument/2006/relationships" id="256" r:id="R5044b250fb3941c8"/>
    <p:sldId xmlns:r="http://schemas.openxmlformats.org/officeDocument/2006/relationships" id="257" r:id="Rceb42d5605594c10"/>
    <p:sldId xmlns:r="http://schemas.openxmlformats.org/officeDocument/2006/relationships" id="258" r:id="Racb88a9bc2714419"/>
    <p:sldId xmlns:r="http://schemas.openxmlformats.org/officeDocument/2006/relationships" id="259" r:id="R0d09db800a9c4d03"/>
    <p:sldId xmlns:r="http://schemas.openxmlformats.org/officeDocument/2006/relationships" id="260" r:id="R4399e16a7c6f44fa"/>
    <p:sldId xmlns:r="http://schemas.openxmlformats.org/officeDocument/2006/relationships" id="261" r:id="R5de449a6dcc24c6d"/>
    <p:sldId xmlns:r="http://schemas.openxmlformats.org/officeDocument/2006/relationships" id="262" r:id="R32153ab5f60d4d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e70fe9ad348ae" /><Relationship Type="http://schemas.openxmlformats.org/officeDocument/2006/relationships/slide" Target="/ppt/slides/slide1.xml" Id="R5044b250fb3941c8" /><Relationship Type="http://schemas.openxmlformats.org/officeDocument/2006/relationships/slide" Target="/ppt/slides/slide2.xml" Id="Rceb42d5605594c10" /><Relationship Type="http://schemas.openxmlformats.org/officeDocument/2006/relationships/slide" Target="/ppt/slides/slide3.xml" Id="Racb88a9bc2714419" /><Relationship Type="http://schemas.openxmlformats.org/officeDocument/2006/relationships/slide" Target="/ppt/slides/slide4.xml" Id="R0d09db800a9c4d03" /><Relationship Type="http://schemas.openxmlformats.org/officeDocument/2006/relationships/slide" Target="/ppt/slides/slide5.xml" Id="R4399e16a7c6f44fa" /><Relationship Type="http://schemas.openxmlformats.org/officeDocument/2006/relationships/slide" Target="/ppt/slides/slide6.xml" Id="R5de449a6dcc24c6d" /><Relationship Type="http://schemas.openxmlformats.org/officeDocument/2006/relationships/slide" Target="/ppt/slides/slide7.xml" Id="R32153ab5f60d4d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73ac4a40f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05aa6f81425b" /><Relationship Type="http://schemas.openxmlformats.org/officeDocument/2006/relationships/theme" Target="/ppt/slideMasters/theme/theme1.xml" Id="R77219a304c0d41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905aa6f81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5838c31e7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28441e979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2b83f7347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ee7c195fb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ab4795a3e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9be62120f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1008c885649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HOTELL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60 601 973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23 305 465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18 045 365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69 369 978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117 510 906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BONDEUNGDOMSLAGET I TROMSØ (BUL-TROMSØ)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Withs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910 722 921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