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ef41de884e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e3647d48d4fba"/>
  </p:sldMasterIdLst>
  <p:sldIdLst>
    <p:sldId xmlns:r="http://schemas.openxmlformats.org/officeDocument/2006/relationships" id="256" r:id="R949b474aece44490"/>
    <p:sldId xmlns:r="http://schemas.openxmlformats.org/officeDocument/2006/relationships" id="257" r:id="R224ec3fbb3154646"/>
    <p:sldId xmlns:r="http://schemas.openxmlformats.org/officeDocument/2006/relationships" id="258" r:id="Rc6b6511530c740ed"/>
    <p:sldId xmlns:r="http://schemas.openxmlformats.org/officeDocument/2006/relationships" id="259" r:id="Rcab48b1765194279"/>
    <p:sldId xmlns:r="http://schemas.openxmlformats.org/officeDocument/2006/relationships" id="260" r:id="R4d976cd1cb464c83"/>
    <p:sldId xmlns:r="http://schemas.openxmlformats.org/officeDocument/2006/relationships" id="261" r:id="R0d2909f0aef140d9"/>
    <p:sldId xmlns:r="http://schemas.openxmlformats.org/officeDocument/2006/relationships" id="262" r:id="R70e2188344f34b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e3647d48d4fba" /><Relationship Type="http://schemas.openxmlformats.org/officeDocument/2006/relationships/slide" Target="/ppt/slides/slide1.xml" Id="R949b474aece44490" /><Relationship Type="http://schemas.openxmlformats.org/officeDocument/2006/relationships/slide" Target="/ppt/slides/slide2.xml" Id="R224ec3fbb3154646" /><Relationship Type="http://schemas.openxmlformats.org/officeDocument/2006/relationships/slide" Target="/ppt/slides/slide3.xml" Id="Rc6b6511530c740ed" /><Relationship Type="http://schemas.openxmlformats.org/officeDocument/2006/relationships/slide" Target="/ppt/slides/slide4.xml" Id="Rcab48b1765194279" /><Relationship Type="http://schemas.openxmlformats.org/officeDocument/2006/relationships/slide" Target="/ppt/slides/slide5.xml" Id="R4d976cd1cb464c83" /><Relationship Type="http://schemas.openxmlformats.org/officeDocument/2006/relationships/slide" Target="/ppt/slides/slide6.xml" Id="R0d2909f0aef140d9" /><Relationship Type="http://schemas.openxmlformats.org/officeDocument/2006/relationships/slide" Target="/ppt/slides/slide7.xml" Id="R70e2188344f34b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68fa1deac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f2fd9a9834e44" /><Relationship Type="http://schemas.openxmlformats.org/officeDocument/2006/relationships/theme" Target="/ppt/slideMasters/theme/theme1.xml" Id="R6de8526541f5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f2fd9a983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0a34ba1df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204076410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8afb304b0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2ea201a45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345aefbc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0bd23480e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8a70fc686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CW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CW ELEKTRO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9 359 130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3 446 276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WIESE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Røykenveien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911 798 441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