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ff3a222dcd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6895ee7bf4098"/>
  </p:sldMasterIdLst>
  <p:sldIdLst>
    <p:sldId xmlns:r="http://schemas.openxmlformats.org/officeDocument/2006/relationships" id="256" r:id="R1ecfe61018494659"/>
    <p:sldId xmlns:r="http://schemas.openxmlformats.org/officeDocument/2006/relationships" id="257" r:id="R15097cff63ac4b4f"/>
    <p:sldId xmlns:r="http://schemas.openxmlformats.org/officeDocument/2006/relationships" id="258" r:id="R834bc3e70e36495d"/>
    <p:sldId xmlns:r="http://schemas.openxmlformats.org/officeDocument/2006/relationships" id="259" r:id="R6b3efe96c6264e78"/>
    <p:sldId xmlns:r="http://schemas.openxmlformats.org/officeDocument/2006/relationships" id="260" r:id="R3f768ba4b74948ad"/>
    <p:sldId xmlns:r="http://schemas.openxmlformats.org/officeDocument/2006/relationships" id="261" r:id="R985929b343fa4e35"/>
    <p:sldId xmlns:r="http://schemas.openxmlformats.org/officeDocument/2006/relationships" id="262" r:id="Ra2022e8d3339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6895ee7bf4098" /><Relationship Type="http://schemas.openxmlformats.org/officeDocument/2006/relationships/slide" Target="/ppt/slides/slide1.xml" Id="R1ecfe61018494659" /><Relationship Type="http://schemas.openxmlformats.org/officeDocument/2006/relationships/slide" Target="/ppt/slides/slide2.xml" Id="R15097cff63ac4b4f" /><Relationship Type="http://schemas.openxmlformats.org/officeDocument/2006/relationships/slide" Target="/ppt/slides/slide3.xml" Id="R834bc3e70e36495d" /><Relationship Type="http://schemas.openxmlformats.org/officeDocument/2006/relationships/slide" Target="/ppt/slides/slide4.xml" Id="R6b3efe96c6264e78" /><Relationship Type="http://schemas.openxmlformats.org/officeDocument/2006/relationships/slide" Target="/ppt/slides/slide5.xml" Id="R3f768ba4b74948ad" /><Relationship Type="http://schemas.openxmlformats.org/officeDocument/2006/relationships/slide" Target="/ppt/slides/slide6.xml" Id="R985929b343fa4e35" /><Relationship Type="http://schemas.openxmlformats.org/officeDocument/2006/relationships/slide" Target="/ppt/slides/slide7.xml" Id="Ra2022e8d3339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170738fb9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0112a6d204027" /><Relationship Type="http://schemas.openxmlformats.org/officeDocument/2006/relationships/theme" Target="/ppt/slideMasters/theme/theme1.xml" Id="R5cd44c3429e1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0112a6d20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0378f0fa42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68058407f46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bab6619e5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4279a71a3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edf14e91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0219fd5574e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683dcf79b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WEMA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WEMA INVESTMENTS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6 593 489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Oterlia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911 878 968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WEMA INVESTMENTS AS</a:t>
            </a:r>
          </a:p>
        </p:txBody>
      </p:sp>
    </p:spTree>
  </p:cSld>
  <p:clrMapOvr>
    <a:masterClrMapping xmlns:a="http://schemas.openxmlformats.org/drawingml/2006/main"/>
  </p:clrMapOvr>
</p:sld>
</file>