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eb674965cc46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d2661e560a483c"/>
  </p:sldMasterIdLst>
  <p:sldIdLst>
    <p:sldId xmlns:r="http://schemas.openxmlformats.org/officeDocument/2006/relationships" id="256" r:id="Ra77fb2c326fa4be5"/>
    <p:sldId xmlns:r="http://schemas.openxmlformats.org/officeDocument/2006/relationships" id="257" r:id="Rdbbb5bf8990c4718"/>
    <p:sldId xmlns:r="http://schemas.openxmlformats.org/officeDocument/2006/relationships" id="258" r:id="R13cda061d7724488"/>
    <p:sldId xmlns:r="http://schemas.openxmlformats.org/officeDocument/2006/relationships" id="259" r:id="Rcae3396770904803"/>
    <p:sldId xmlns:r="http://schemas.openxmlformats.org/officeDocument/2006/relationships" id="260" r:id="Rb85ff94113214809"/>
    <p:sldId xmlns:r="http://schemas.openxmlformats.org/officeDocument/2006/relationships" id="261" r:id="R1a46fe4360784628"/>
    <p:sldId xmlns:r="http://schemas.openxmlformats.org/officeDocument/2006/relationships" id="262" r:id="R0b6ace3725f640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d2661e560a483c" /><Relationship Type="http://schemas.openxmlformats.org/officeDocument/2006/relationships/slide" Target="/ppt/slides/slide1.xml" Id="Ra77fb2c326fa4be5" /><Relationship Type="http://schemas.openxmlformats.org/officeDocument/2006/relationships/slide" Target="/ppt/slides/slide2.xml" Id="Rdbbb5bf8990c4718" /><Relationship Type="http://schemas.openxmlformats.org/officeDocument/2006/relationships/slide" Target="/ppt/slides/slide3.xml" Id="R13cda061d7724488" /><Relationship Type="http://schemas.openxmlformats.org/officeDocument/2006/relationships/slide" Target="/ppt/slides/slide4.xml" Id="Rcae3396770904803" /><Relationship Type="http://schemas.openxmlformats.org/officeDocument/2006/relationships/slide" Target="/ppt/slides/slide5.xml" Id="Rb85ff94113214809" /><Relationship Type="http://schemas.openxmlformats.org/officeDocument/2006/relationships/slide" Target="/ppt/slides/slide6.xml" Id="R1a46fe4360784628" /><Relationship Type="http://schemas.openxmlformats.org/officeDocument/2006/relationships/slide" Target="/ppt/slides/slide7.xml" Id="R0b6ace3725f640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54686f1c3b4a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a269d0e9e49e6" /><Relationship Type="http://schemas.openxmlformats.org/officeDocument/2006/relationships/theme" Target="/ppt/slideMasters/theme/theme1.xml" Id="R53e37e1e4b7749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fa269d0e9e49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b03e9a49342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93d1ee1514b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a314ea1a448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3208a957f45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198a0572c4d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783e9ec0e4a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bdf8cc0e244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HØYVIK EIENDOM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HØYVIK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HØYVIK EIENDOM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HØYVIK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HØYVIK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HØYVIK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864 732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883 704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HØYVIK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HØYVIK HOLMSTRØM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HØYVIK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Raglamyrvegen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5536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911 966 913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HØYVIK EIENDOM INVEST AS</a:t>
            </a:r>
          </a:p>
        </p:txBody>
      </p:sp>
    </p:spTree>
  </p:cSld>
  <p:clrMapOvr>
    <a:masterClrMapping xmlns:a="http://schemas.openxmlformats.org/drawingml/2006/main"/>
  </p:clrMapOvr>
</p:sld>
</file>