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1ecad79cb744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efad1edfd14905"/>
  </p:sldMasterIdLst>
  <p:sldIdLst>
    <p:sldId xmlns:r="http://schemas.openxmlformats.org/officeDocument/2006/relationships" id="256" r:id="Rfc3331a8a83f41de"/>
    <p:sldId xmlns:r="http://schemas.openxmlformats.org/officeDocument/2006/relationships" id="257" r:id="R33d3c1a127784ca8"/>
    <p:sldId xmlns:r="http://schemas.openxmlformats.org/officeDocument/2006/relationships" id="258" r:id="R9936b735a0c14af4"/>
    <p:sldId xmlns:r="http://schemas.openxmlformats.org/officeDocument/2006/relationships" id="259" r:id="R24b9ec6380974fe0"/>
    <p:sldId xmlns:r="http://schemas.openxmlformats.org/officeDocument/2006/relationships" id="260" r:id="R595d3e1ac56b43e4"/>
    <p:sldId xmlns:r="http://schemas.openxmlformats.org/officeDocument/2006/relationships" id="261" r:id="Rcc92a930ab604a2d"/>
    <p:sldId xmlns:r="http://schemas.openxmlformats.org/officeDocument/2006/relationships" id="262" r:id="R8559b9f3625340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efad1edfd14905" /><Relationship Type="http://schemas.openxmlformats.org/officeDocument/2006/relationships/slide" Target="/ppt/slides/slide1.xml" Id="Rfc3331a8a83f41de" /><Relationship Type="http://schemas.openxmlformats.org/officeDocument/2006/relationships/slide" Target="/ppt/slides/slide2.xml" Id="R33d3c1a127784ca8" /><Relationship Type="http://schemas.openxmlformats.org/officeDocument/2006/relationships/slide" Target="/ppt/slides/slide3.xml" Id="R9936b735a0c14af4" /><Relationship Type="http://schemas.openxmlformats.org/officeDocument/2006/relationships/slide" Target="/ppt/slides/slide4.xml" Id="R24b9ec6380974fe0" /><Relationship Type="http://schemas.openxmlformats.org/officeDocument/2006/relationships/slide" Target="/ppt/slides/slide5.xml" Id="R595d3e1ac56b43e4" /><Relationship Type="http://schemas.openxmlformats.org/officeDocument/2006/relationships/slide" Target="/ppt/slides/slide6.xml" Id="Rcc92a930ab604a2d" /><Relationship Type="http://schemas.openxmlformats.org/officeDocument/2006/relationships/slide" Target="/ppt/slides/slide7.xml" Id="R8559b9f3625340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8291b121f744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7e5d79ca74af8" /><Relationship Type="http://schemas.openxmlformats.org/officeDocument/2006/relationships/theme" Target="/ppt/slideMasters/theme/theme1.xml" Id="R23a0cc6951094e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87e5d79ca74a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3cfeea5c249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d7eb823bf4a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b7e8e6e5f4c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c5a11eb0d48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3b26b855248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101c086a94e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c2f1df2c14a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JOINYOU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JOINYOU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JOINYOU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JOINYOU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JOINYOU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JOINYOU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10 188 477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2 021 536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1 624 682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948 359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5 217 916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JOINYOU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JOINYOU ANS  –  53,1 %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ANN-EVA JOHNSEN  –  26,5 %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JARISA HOLDING AS  –  10,2 %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MCJ HOLDING AS  –  10,2 %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JOINYOU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Aker vei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www.joinyou.no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911 994 356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JOINYOU AS</a:t>
            </a:r>
          </a:p>
        </p:txBody>
      </p:sp>
    </p:spTree>
  </p:cSld>
  <p:clrMapOvr>
    <a:masterClrMapping xmlns:a="http://schemas.openxmlformats.org/drawingml/2006/main"/>
  </p:clrMapOvr>
</p:sld>
</file>