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e4123a0f8446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1ad3bfa6a74dce"/>
  </p:sldMasterIdLst>
  <p:sldIdLst>
    <p:sldId xmlns:r="http://schemas.openxmlformats.org/officeDocument/2006/relationships" id="256" r:id="R3a8aef93cb7b4721"/>
    <p:sldId xmlns:r="http://schemas.openxmlformats.org/officeDocument/2006/relationships" id="257" r:id="Rca9f77a84d9b44b5"/>
    <p:sldId xmlns:r="http://schemas.openxmlformats.org/officeDocument/2006/relationships" id="258" r:id="R5b14fbd116da4092"/>
    <p:sldId xmlns:r="http://schemas.openxmlformats.org/officeDocument/2006/relationships" id="259" r:id="R18be311042e94ede"/>
    <p:sldId xmlns:r="http://schemas.openxmlformats.org/officeDocument/2006/relationships" id="260" r:id="R1683141991004fa6"/>
    <p:sldId xmlns:r="http://schemas.openxmlformats.org/officeDocument/2006/relationships" id="261" r:id="R3740a6acc8c14f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1ad3bfa6a74dce" /><Relationship Type="http://schemas.openxmlformats.org/officeDocument/2006/relationships/slide" Target="/ppt/slides/slide1.xml" Id="R3a8aef93cb7b4721" /><Relationship Type="http://schemas.openxmlformats.org/officeDocument/2006/relationships/slide" Target="/ppt/slides/slide2.xml" Id="Rca9f77a84d9b44b5" /><Relationship Type="http://schemas.openxmlformats.org/officeDocument/2006/relationships/slide" Target="/ppt/slides/slide3.xml" Id="R5b14fbd116da4092" /><Relationship Type="http://schemas.openxmlformats.org/officeDocument/2006/relationships/slide" Target="/ppt/slides/slide4.xml" Id="R18be311042e94ede" /><Relationship Type="http://schemas.openxmlformats.org/officeDocument/2006/relationships/slide" Target="/ppt/slides/slide5.xml" Id="R1683141991004fa6" /><Relationship Type="http://schemas.openxmlformats.org/officeDocument/2006/relationships/slide" Target="/ppt/slides/slide6.xml" Id="R3740a6acc8c14f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fd60d6166a49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edccddad0b4584" /><Relationship Type="http://schemas.openxmlformats.org/officeDocument/2006/relationships/theme" Target="/ppt/slideMasters/theme/theme1.xml" Id="R7004742b096643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edccddad0b45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28c4e68af40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da37f2d0849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3029985074c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c4a9d6c5c4a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9865786c674a0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c2736b1984ca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JOBSEN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Sørhamna 17B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8403 Sortland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johnnyjobsen@gmail.com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912 196 607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JOBSEN INVEST AS</a:t>
            </a:r>
          </a:p>
        </p:txBody>
      </p:sp>
    </p:spTree>
  </p:cSld>
  <p:clrMapOvr>
    <a:masterClrMapping xmlns:a="http://schemas.openxmlformats.org/drawingml/2006/main"/>
  </p:clrMapOvr>
</p:sld>
</file>