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a39aa92294f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954867cfd542bd"/>
  </p:sldMasterIdLst>
  <p:sldIdLst>
    <p:sldId xmlns:r="http://schemas.openxmlformats.org/officeDocument/2006/relationships" id="256" r:id="R498ad96ac9d44074"/>
    <p:sldId xmlns:r="http://schemas.openxmlformats.org/officeDocument/2006/relationships" id="257" r:id="R739224b5efc54e2a"/>
    <p:sldId xmlns:r="http://schemas.openxmlformats.org/officeDocument/2006/relationships" id="258" r:id="R6b44d0c8a3084806"/>
    <p:sldId xmlns:r="http://schemas.openxmlformats.org/officeDocument/2006/relationships" id="259" r:id="R74b889f7b2e74099"/>
    <p:sldId xmlns:r="http://schemas.openxmlformats.org/officeDocument/2006/relationships" id="260" r:id="R606428073eb045b4"/>
    <p:sldId xmlns:r="http://schemas.openxmlformats.org/officeDocument/2006/relationships" id="261" r:id="R4a9587db2fbd4df1"/>
    <p:sldId xmlns:r="http://schemas.openxmlformats.org/officeDocument/2006/relationships" id="262" r:id="Ra43f19685791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54867cfd542bd" /><Relationship Type="http://schemas.openxmlformats.org/officeDocument/2006/relationships/slide" Target="/ppt/slides/slide1.xml" Id="R498ad96ac9d44074" /><Relationship Type="http://schemas.openxmlformats.org/officeDocument/2006/relationships/slide" Target="/ppt/slides/slide2.xml" Id="R739224b5efc54e2a" /><Relationship Type="http://schemas.openxmlformats.org/officeDocument/2006/relationships/slide" Target="/ppt/slides/slide3.xml" Id="R6b44d0c8a3084806" /><Relationship Type="http://schemas.openxmlformats.org/officeDocument/2006/relationships/slide" Target="/ppt/slides/slide4.xml" Id="R74b889f7b2e74099" /><Relationship Type="http://schemas.openxmlformats.org/officeDocument/2006/relationships/slide" Target="/ppt/slides/slide5.xml" Id="R606428073eb045b4" /><Relationship Type="http://schemas.openxmlformats.org/officeDocument/2006/relationships/slide" Target="/ppt/slides/slide6.xml" Id="R4a9587db2fbd4df1" /><Relationship Type="http://schemas.openxmlformats.org/officeDocument/2006/relationships/slide" Target="/ppt/slides/slide7.xml" Id="Ra43f19685791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1cb99c47547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cf7fca59d413d" /><Relationship Type="http://schemas.openxmlformats.org/officeDocument/2006/relationships/theme" Target="/ppt/slideMasters/theme/theme1.xml" Id="R79ba7bf470e241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1cf7fca59d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75c1ff5e6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3e094c61a4a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f01426df04b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31a598d5949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d65f0efae45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a6b0040a34c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921edd7e1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 INVESTERING AS ble etablert [år] og holder til i Rennesøy.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3 291 738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3 321 506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RAGNVALD NESDAL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Mehusveien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4150 Rennesøy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alf.nesdal@westnet.no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912 719 138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 INVESTERING AS</a:t>
            </a:r>
          </a:p>
        </p:txBody>
      </p:sp>
    </p:spTree>
  </p:cSld>
  <p:clrMapOvr>
    <a:masterClrMapping xmlns:a="http://schemas.openxmlformats.org/drawingml/2006/main"/>
  </p:clrMapOvr>
</p:sld>
</file>