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1c959d15084e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b892e087e64559"/>
  </p:sldMasterIdLst>
  <p:sldIdLst>
    <p:sldId xmlns:r="http://schemas.openxmlformats.org/officeDocument/2006/relationships" id="256" r:id="R7edda942c507492c"/>
    <p:sldId xmlns:r="http://schemas.openxmlformats.org/officeDocument/2006/relationships" id="257" r:id="R4d9380798a5643ad"/>
    <p:sldId xmlns:r="http://schemas.openxmlformats.org/officeDocument/2006/relationships" id="258" r:id="Rbd315baababc4876"/>
    <p:sldId xmlns:r="http://schemas.openxmlformats.org/officeDocument/2006/relationships" id="259" r:id="R64bae5b13a7747fd"/>
    <p:sldId xmlns:r="http://schemas.openxmlformats.org/officeDocument/2006/relationships" id="260" r:id="Rd65452a596f2423f"/>
    <p:sldId xmlns:r="http://schemas.openxmlformats.org/officeDocument/2006/relationships" id="261" r:id="R109db44df68f410c"/>
    <p:sldId xmlns:r="http://schemas.openxmlformats.org/officeDocument/2006/relationships" id="262" r:id="R30bd99f9901e44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b892e087e64559" /><Relationship Type="http://schemas.openxmlformats.org/officeDocument/2006/relationships/slide" Target="/ppt/slides/slide1.xml" Id="R7edda942c507492c" /><Relationship Type="http://schemas.openxmlformats.org/officeDocument/2006/relationships/slide" Target="/ppt/slides/slide2.xml" Id="R4d9380798a5643ad" /><Relationship Type="http://schemas.openxmlformats.org/officeDocument/2006/relationships/slide" Target="/ppt/slides/slide3.xml" Id="Rbd315baababc4876" /><Relationship Type="http://schemas.openxmlformats.org/officeDocument/2006/relationships/slide" Target="/ppt/slides/slide4.xml" Id="R64bae5b13a7747fd" /><Relationship Type="http://schemas.openxmlformats.org/officeDocument/2006/relationships/slide" Target="/ppt/slides/slide5.xml" Id="Rd65452a596f2423f" /><Relationship Type="http://schemas.openxmlformats.org/officeDocument/2006/relationships/slide" Target="/ppt/slides/slide6.xml" Id="R109db44df68f410c" /><Relationship Type="http://schemas.openxmlformats.org/officeDocument/2006/relationships/slide" Target="/ppt/slides/slide7.xml" Id="R30bd99f9901e44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5d5570201047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b603863914f68" /><Relationship Type="http://schemas.openxmlformats.org/officeDocument/2006/relationships/theme" Target="/ppt/slideMasters/theme/theme1.xml" Id="Rfe8af79201864f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8b603863914f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9ddc3bf6243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e2840862d45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ca8af52e145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913e6c0c248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86cd7f56a4f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14e9ae5eb46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25ed47dd742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PENSJONSPLAN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PENSJONSPLAN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11 483 427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13 208 821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13 715 876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SVEIN-ERIK SNESRUD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2010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12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ses@pensjonsplan.no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913 053 508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