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0fa5fdd610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a0240127c4c2a"/>
  </p:sldMasterIdLst>
  <p:sldIdLst>
    <p:sldId xmlns:r="http://schemas.openxmlformats.org/officeDocument/2006/relationships" id="256" r:id="Ra0d5ef310ca84305"/>
    <p:sldId xmlns:r="http://schemas.openxmlformats.org/officeDocument/2006/relationships" id="257" r:id="Rec21c8d5be314c6b"/>
    <p:sldId xmlns:r="http://schemas.openxmlformats.org/officeDocument/2006/relationships" id="258" r:id="R9580270acabb4268"/>
    <p:sldId xmlns:r="http://schemas.openxmlformats.org/officeDocument/2006/relationships" id="259" r:id="R6236f75bc9c4450b"/>
    <p:sldId xmlns:r="http://schemas.openxmlformats.org/officeDocument/2006/relationships" id="260" r:id="Re653eb5d45164f3f"/>
    <p:sldId xmlns:r="http://schemas.openxmlformats.org/officeDocument/2006/relationships" id="261" r:id="R263ab151cbc5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a0240127c4c2a" /><Relationship Type="http://schemas.openxmlformats.org/officeDocument/2006/relationships/slide" Target="/ppt/slides/slide1.xml" Id="Ra0d5ef310ca84305" /><Relationship Type="http://schemas.openxmlformats.org/officeDocument/2006/relationships/slide" Target="/ppt/slides/slide2.xml" Id="Rec21c8d5be314c6b" /><Relationship Type="http://schemas.openxmlformats.org/officeDocument/2006/relationships/slide" Target="/ppt/slides/slide3.xml" Id="R9580270acabb4268" /><Relationship Type="http://schemas.openxmlformats.org/officeDocument/2006/relationships/slide" Target="/ppt/slides/slide4.xml" Id="R6236f75bc9c4450b" /><Relationship Type="http://schemas.openxmlformats.org/officeDocument/2006/relationships/slide" Target="/ppt/slides/slide5.xml" Id="Re653eb5d45164f3f" /><Relationship Type="http://schemas.openxmlformats.org/officeDocument/2006/relationships/slide" Target="/ppt/slides/slide6.xml" Id="R263ab151cbc5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6ddb9d44c43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bc48543f24f7c" /><Relationship Type="http://schemas.openxmlformats.org/officeDocument/2006/relationships/theme" Target="/ppt/slideMasters/theme/theme1.xml" Id="Ref6c9b805cc7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4bc48543f2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551336d0841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1b1e421a4d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2c1f0ec84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5911aaf7743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6e8f2351f40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4d3b3303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