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47c04a3e04f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781e03f594058"/>
  </p:sldMasterIdLst>
  <p:sldIdLst>
    <p:sldId xmlns:r="http://schemas.openxmlformats.org/officeDocument/2006/relationships" id="256" r:id="R5f1eb64e399449ff"/>
    <p:sldId xmlns:r="http://schemas.openxmlformats.org/officeDocument/2006/relationships" id="257" r:id="R06629d456bb741bb"/>
    <p:sldId xmlns:r="http://schemas.openxmlformats.org/officeDocument/2006/relationships" id="258" r:id="R63ce7f070a4b48a8"/>
    <p:sldId xmlns:r="http://schemas.openxmlformats.org/officeDocument/2006/relationships" id="259" r:id="R09c410f155864bb0"/>
    <p:sldId xmlns:r="http://schemas.openxmlformats.org/officeDocument/2006/relationships" id="260" r:id="R22504f4aa582486c"/>
    <p:sldId xmlns:r="http://schemas.openxmlformats.org/officeDocument/2006/relationships" id="261" r:id="R6c0eb29645f0492f"/>
    <p:sldId xmlns:r="http://schemas.openxmlformats.org/officeDocument/2006/relationships" id="262" r:id="R13f7a56d8eb1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781e03f594058" /><Relationship Type="http://schemas.openxmlformats.org/officeDocument/2006/relationships/slide" Target="/ppt/slides/slide1.xml" Id="R5f1eb64e399449ff" /><Relationship Type="http://schemas.openxmlformats.org/officeDocument/2006/relationships/slide" Target="/ppt/slides/slide2.xml" Id="R06629d456bb741bb" /><Relationship Type="http://schemas.openxmlformats.org/officeDocument/2006/relationships/slide" Target="/ppt/slides/slide3.xml" Id="R63ce7f070a4b48a8" /><Relationship Type="http://schemas.openxmlformats.org/officeDocument/2006/relationships/slide" Target="/ppt/slides/slide4.xml" Id="R09c410f155864bb0" /><Relationship Type="http://schemas.openxmlformats.org/officeDocument/2006/relationships/slide" Target="/ppt/slides/slide5.xml" Id="R22504f4aa582486c" /><Relationship Type="http://schemas.openxmlformats.org/officeDocument/2006/relationships/slide" Target="/ppt/slides/slide6.xml" Id="R6c0eb29645f0492f" /><Relationship Type="http://schemas.openxmlformats.org/officeDocument/2006/relationships/slide" Target="/ppt/slides/slide7.xml" Id="R13f7a56d8eb1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495b687efb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b18e5c57d4fb1" /><Relationship Type="http://schemas.openxmlformats.org/officeDocument/2006/relationships/theme" Target="/ppt/slideMasters/theme/theme1.xml" Id="Rbb902bc6eecd49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8b18e5c57d4f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d061cf92a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c9aead3d4d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5d6b4eb614c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9fd01c8fd47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d7ddde7f4f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03b46c24b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c2316f31c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ENGAN HOLDING AS ble etablert [år] og holder til i Innhavet.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19 307 515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KRISTINE ENGAN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