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97ea206af2f4a6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42521f336be410b"/>
  </p:sldMasterIdLst>
  <p:sldIdLst>
    <p:sldId xmlns:r="http://schemas.openxmlformats.org/officeDocument/2006/relationships" id="256" r:id="R52628b4296664078"/>
    <p:sldId xmlns:r="http://schemas.openxmlformats.org/officeDocument/2006/relationships" id="257" r:id="Ra3307b00cad34e66"/>
    <p:sldId xmlns:r="http://schemas.openxmlformats.org/officeDocument/2006/relationships" id="258" r:id="Rf1610dae36c849e3"/>
    <p:sldId xmlns:r="http://schemas.openxmlformats.org/officeDocument/2006/relationships" id="259" r:id="R9dd5d5befcf64383"/>
    <p:sldId xmlns:r="http://schemas.openxmlformats.org/officeDocument/2006/relationships" id="260" r:id="R643f20864ce940e9"/>
    <p:sldId xmlns:r="http://schemas.openxmlformats.org/officeDocument/2006/relationships" id="261" r:id="R5115833d8cb3469e"/>
    <p:sldId xmlns:r="http://schemas.openxmlformats.org/officeDocument/2006/relationships" id="262" r:id="R201dbf44d2a14b2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2521f336be410b" /><Relationship Type="http://schemas.openxmlformats.org/officeDocument/2006/relationships/slide" Target="/ppt/slides/slide1.xml" Id="R52628b4296664078" /><Relationship Type="http://schemas.openxmlformats.org/officeDocument/2006/relationships/slide" Target="/ppt/slides/slide2.xml" Id="Ra3307b00cad34e66" /><Relationship Type="http://schemas.openxmlformats.org/officeDocument/2006/relationships/slide" Target="/ppt/slides/slide3.xml" Id="Rf1610dae36c849e3" /><Relationship Type="http://schemas.openxmlformats.org/officeDocument/2006/relationships/slide" Target="/ppt/slides/slide4.xml" Id="R9dd5d5befcf64383" /><Relationship Type="http://schemas.openxmlformats.org/officeDocument/2006/relationships/slide" Target="/ppt/slides/slide5.xml" Id="R643f20864ce940e9" /><Relationship Type="http://schemas.openxmlformats.org/officeDocument/2006/relationships/slide" Target="/ppt/slides/slide6.xml" Id="R5115833d8cb3469e" /><Relationship Type="http://schemas.openxmlformats.org/officeDocument/2006/relationships/slide" Target="/ppt/slides/slide7.xml" Id="R201dbf44d2a14b2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e7e49b94d34c7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a760a0c1c44d02" /><Relationship Type="http://schemas.openxmlformats.org/officeDocument/2006/relationships/theme" Target="/ppt/slideMasters/theme/theme1.xml" Id="R1ca8962fd3ca49f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ea760a0c1c44d0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b5ce5c7efa4ab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af7e183e8c405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596ab3cf994aa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1159bb134440f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4fad77c14e4b1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df317992dc479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fa63dab750436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MOTLYS PRODUCTIONS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MOTLYS PRODUCTIONS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MOTLYS PRODUCTIONS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MOTLYS PRODUCTIONS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MOTLYS PRODUCTIONS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MOTLYS PRODUCTIONS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2019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−48 286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MOTLYS PRODUCTIONS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MOTLYS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MOTLYS PRODUCTIONS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913 623 762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MOTLYS PRODUCTIONS AS</a:t>
            </a:r>
          </a:p>
        </p:txBody>
      </p:sp>
    </p:spTree>
  </p:cSld>
  <p:clrMapOvr>
    <a:masterClrMapping xmlns:a="http://schemas.openxmlformats.org/drawingml/2006/main"/>
  </p:clrMapOvr>
</p:sld>
</file>