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52b265743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83a1a7eb943bb"/>
  </p:sldMasterIdLst>
  <p:sldIdLst>
    <p:sldId xmlns:r="http://schemas.openxmlformats.org/officeDocument/2006/relationships" id="256" r:id="Rad7e363c146442cf"/>
    <p:sldId xmlns:r="http://schemas.openxmlformats.org/officeDocument/2006/relationships" id="257" r:id="R413c3bc831d24976"/>
    <p:sldId xmlns:r="http://schemas.openxmlformats.org/officeDocument/2006/relationships" id="258" r:id="Rd75c630dfb6e4baf"/>
    <p:sldId xmlns:r="http://schemas.openxmlformats.org/officeDocument/2006/relationships" id="259" r:id="R118656958d8c482a"/>
    <p:sldId xmlns:r="http://schemas.openxmlformats.org/officeDocument/2006/relationships" id="260" r:id="Rdf394b4704f240f6"/>
    <p:sldId xmlns:r="http://schemas.openxmlformats.org/officeDocument/2006/relationships" id="261" r:id="Rb5f7ed92aa4b48f0"/>
    <p:sldId xmlns:r="http://schemas.openxmlformats.org/officeDocument/2006/relationships" id="262" r:id="R3e0250c28dad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83a1a7eb943bb" /><Relationship Type="http://schemas.openxmlformats.org/officeDocument/2006/relationships/slide" Target="/ppt/slides/slide1.xml" Id="Rad7e363c146442cf" /><Relationship Type="http://schemas.openxmlformats.org/officeDocument/2006/relationships/slide" Target="/ppt/slides/slide2.xml" Id="R413c3bc831d24976" /><Relationship Type="http://schemas.openxmlformats.org/officeDocument/2006/relationships/slide" Target="/ppt/slides/slide3.xml" Id="Rd75c630dfb6e4baf" /><Relationship Type="http://schemas.openxmlformats.org/officeDocument/2006/relationships/slide" Target="/ppt/slides/slide4.xml" Id="R118656958d8c482a" /><Relationship Type="http://schemas.openxmlformats.org/officeDocument/2006/relationships/slide" Target="/ppt/slides/slide5.xml" Id="Rdf394b4704f240f6" /><Relationship Type="http://schemas.openxmlformats.org/officeDocument/2006/relationships/slide" Target="/ppt/slides/slide6.xml" Id="Rb5f7ed92aa4b48f0" /><Relationship Type="http://schemas.openxmlformats.org/officeDocument/2006/relationships/slide" Target="/ppt/slides/slide7.xml" Id="R3e0250c28dad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6ad8bf069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53d3f83be4d7e" /><Relationship Type="http://schemas.openxmlformats.org/officeDocument/2006/relationships/theme" Target="/ppt/slideMasters/theme/theme1.xml" Id="Re3866ace5dc4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53d3f83be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2ee752a0f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2f95a98da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9132dd007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3e33a9ea1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519fb79cc42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deaa064094e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a2be78d63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OBINNA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OBINNA TRANSPORT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17 051 033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2 248 327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8 804 705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10 492 158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OKORO EZE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Osterhaus' gate 16F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osakwe73@hotmail.com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OBINNA TRANSPORT AS</a:t>
            </a:r>
          </a:p>
        </p:txBody>
      </p:sp>
    </p:spTree>
  </p:cSld>
  <p:clrMapOvr>
    <a:masterClrMapping xmlns:a="http://schemas.openxmlformats.org/drawingml/2006/main"/>
  </p:clrMapOvr>
</p:sld>
</file>