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2f1a85d1bf49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500de9dd1a4b95"/>
  </p:sldMasterIdLst>
  <p:sldIdLst>
    <p:sldId xmlns:r="http://schemas.openxmlformats.org/officeDocument/2006/relationships" id="256" r:id="R8cad6b5596df482b"/>
    <p:sldId xmlns:r="http://schemas.openxmlformats.org/officeDocument/2006/relationships" id="257" r:id="R8727a7ccf6f54ca0"/>
    <p:sldId xmlns:r="http://schemas.openxmlformats.org/officeDocument/2006/relationships" id="258" r:id="R9c21224adc3143e2"/>
    <p:sldId xmlns:r="http://schemas.openxmlformats.org/officeDocument/2006/relationships" id="259" r:id="R570f8b2e4f88490e"/>
    <p:sldId xmlns:r="http://schemas.openxmlformats.org/officeDocument/2006/relationships" id="260" r:id="Racd104eccb5d4ad3"/>
    <p:sldId xmlns:r="http://schemas.openxmlformats.org/officeDocument/2006/relationships" id="261" r:id="R5cbfb93985b04c8c"/>
    <p:sldId xmlns:r="http://schemas.openxmlformats.org/officeDocument/2006/relationships" id="262" r:id="Rc46fd0b499a842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500de9dd1a4b95" /><Relationship Type="http://schemas.openxmlformats.org/officeDocument/2006/relationships/slide" Target="/ppt/slides/slide1.xml" Id="R8cad6b5596df482b" /><Relationship Type="http://schemas.openxmlformats.org/officeDocument/2006/relationships/slide" Target="/ppt/slides/slide2.xml" Id="R8727a7ccf6f54ca0" /><Relationship Type="http://schemas.openxmlformats.org/officeDocument/2006/relationships/slide" Target="/ppt/slides/slide3.xml" Id="R9c21224adc3143e2" /><Relationship Type="http://schemas.openxmlformats.org/officeDocument/2006/relationships/slide" Target="/ppt/slides/slide4.xml" Id="R570f8b2e4f88490e" /><Relationship Type="http://schemas.openxmlformats.org/officeDocument/2006/relationships/slide" Target="/ppt/slides/slide5.xml" Id="Racd104eccb5d4ad3" /><Relationship Type="http://schemas.openxmlformats.org/officeDocument/2006/relationships/slide" Target="/ppt/slides/slide6.xml" Id="R5cbfb93985b04c8c" /><Relationship Type="http://schemas.openxmlformats.org/officeDocument/2006/relationships/slide" Target="/ppt/slides/slide7.xml" Id="Rc46fd0b499a842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da8c4d26584d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d24dfc1e84f4b" /><Relationship Type="http://schemas.openxmlformats.org/officeDocument/2006/relationships/theme" Target="/ppt/slideMasters/theme/theme1.xml" Id="R272a9943edc749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7d24dfc1e84f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952982c2840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0c3ba326a4e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a3b193d384a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63f49d07d45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86121f85042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3e4681d1946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3637866d14d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HENNING ROSENDAHL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ROSENDAHL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ROSENDAHL AS ble etablert [år] og holder til i Bjørøyhamn.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ROSENDAHL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ROSENDAHL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ROSENDAHL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2 249 025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2 250 718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ROSENDAHL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ROSENDAHL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ROSENDAHL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5177 Bjørøyhamn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33 05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hr@bybo.no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913 810 821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ROSENDAHL AS</a:t>
            </a:r>
          </a:p>
        </p:txBody>
      </p:sp>
    </p:spTree>
  </p:cSld>
  <p:clrMapOvr>
    <a:masterClrMapping xmlns:a="http://schemas.openxmlformats.org/drawingml/2006/main"/>
  </p:clrMapOvr>
</p:sld>
</file>