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df99aabb854e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5eaac785a54cec"/>
  </p:sldMasterIdLst>
  <p:sldIdLst>
    <p:sldId xmlns:r="http://schemas.openxmlformats.org/officeDocument/2006/relationships" id="256" r:id="R1660cee2dece482d"/>
    <p:sldId xmlns:r="http://schemas.openxmlformats.org/officeDocument/2006/relationships" id="257" r:id="Reaedabcf0f3b4712"/>
    <p:sldId xmlns:r="http://schemas.openxmlformats.org/officeDocument/2006/relationships" id="258" r:id="R7faa49bcfee944f7"/>
    <p:sldId xmlns:r="http://schemas.openxmlformats.org/officeDocument/2006/relationships" id="259" r:id="R0a2a9af401ed4bed"/>
    <p:sldId xmlns:r="http://schemas.openxmlformats.org/officeDocument/2006/relationships" id="260" r:id="R8e131b2bb67b4012"/>
    <p:sldId xmlns:r="http://schemas.openxmlformats.org/officeDocument/2006/relationships" id="261" r:id="R26c8f760e5b44a3f"/>
    <p:sldId xmlns:r="http://schemas.openxmlformats.org/officeDocument/2006/relationships" id="262" r:id="R2445d59ae1884b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5eaac785a54cec" /><Relationship Type="http://schemas.openxmlformats.org/officeDocument/2006/relationships/slide" Target="/ppt/slides/slide1.xml" Id="R1660cee2dece482d" /><Relationship Type="http://schemas.openxmlformats.org/officeDocument/2006/relationships/slide" Target="/ppt/slides/slide2.xml" Id="Reaedabcf0f3b4712" /><Relationship Type="http://schemas.openxmlformats.org/officeDocument/2006/relationships/slide" Target="/ppt/slides/slide3.xml" Id="R7faa49bcfee944f7" /><Relationship Type="http://schemas.openxmlformats.org/officeDocument/2006/relationships/slide" Target="/ppt/slides/slide4.xml" Id="R0a2a9af401ed4bed" /><Relationship Type="http://schemas.openxmlformats.org/officeDocument/2006/relationships/slide" Target="/ppt/slides/slide5.xml" Id="R8e131b2bb67b4012" /><Relationship Type="http://schemas.openxmlformats.org/officeDocument/2006/relationships/slide" Target="/ppt/slides/slide6.xml" Id="R26c8f760e5b44a3f" /><Relationship Type="http://schemas.openxmlformats.org/officeDocument/2006/relationships/slide" Target="/ppt/slides/slide7.xml" Id="R2445d59ae1884b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79bce3ef8247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ac0981539468b" /><Relationship Type="http://schemas.openxmlformats.org/officeDocument/2006/relationships/theme" Target="/ppt/slideMasters/theme/theme1.xml" Id="Ra29e8193d3164e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aac0981539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3cd14d1f1844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ca08cdcece43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d09210d4e24b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c7e39746247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5548b366941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5493749c247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6bae4d2494a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MASKEGRUPPEN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MASKEGRUPPEN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6 925 000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64 456 000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259 588 000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338 853 000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OPTIGROUP FSF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Løvåsmyra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7093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914 345 421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MASKEGRUPPEN AS</a:t>
            </a:r>
          </a:p>
        </p:txBody>
      </p:sp>
    </p:spTree>
  </p:cSld>
  <p:clrMapOvr>
    <a:masterClrMapping xmlns:a="http://schemas.openxmlformats.org/drawingml/2006/main"/>
  </p:clrMapOvr>
</p:sld>
</file>