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b73de34d6446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a21094e6dc465e"/>
  </p:sldMasterIdLst>
  <p:sldIdLst>
    <p:sldId xmlns:r="http://schemas.openxmlformats.org/officeDocument/2006/relationships" id="256" r:id="R6c1b4aaa0e3d4994"/>
    <p:sldId xmlns:r="http://schemas.openxmlformats.org/officeDocument/2006/relationships" id="257" r:id="Re3229bedd65c4d1e"/>
    <p:sldId xmlns:r="http://schemas.openxmlformats.org/officeDocument/2006/relationships" id="258" r:id="R4ddfc6378855499b"/>
    <p:sldId xmlns:r="http://schemas.openxmlformats.org/officeDocument/2006/relationships" id="259" r:id="Rfacdc5e888154c09"/>
    <p:sldId xmlns:r="http://schemas.openxmlformats.org/officeDocument/2006/relationships" id="260" r:id="Rf94cab79c5124797"/>
    <p:sldId xmlns:r="http://schemas.openxmlformats.org/officeDocument/2006/relationships" id="261" r:id="R9a38a273ffc14009"/>
    <p:sldId xmlns:r="http://schemas.openxmlformats.org/officeDocument/2006/relationships" id="262" r:id="R75bfc30f2a4341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21094e6dc465e" /><Relationship Type="http://schemas.openxmlformats.org/officeDocument/2006/relationships/slide" Target="/ppt/slides/slide1.xml" Id="R6c1b4aaa0e3d4994" /><Relationship Type="http://schemas.openxmlformats.org/officeDocument/2006/relationships/slide" Target="/ppt/slides/slide2.xml" Id="Re3229bedd65c4d1e" /><Relationship Type="http://schemas.openxmlformats.org/officeDocument/2006/relationships/slide" Target="/ppt/slides/slide3.xml" Id="R4ddfc6378855499b" /><Relationship Type="http://schemas.openxmlformats.org/officeDocument/2006/relationships/slide" Target="/ppt/slides/slide4.xml" Id="Rfacdc5e888154c09" /><Relationship Type="http://schemas.openxmlformats.org/officeDocument/2006/relationships/slide" Target="/ppt/slides/slide5.xml" Id="Rf94cab79c5124797" /><Relationship Type="http://schemas.openxmlformats.org/officeDocument/2006/relationships/slide" Target="/ppt/slides/slide6.xml" Id="R9a38a273ffc14009" /><Relationship Type="http://schemas.openxmlformats.org/officeDocument/2006/relationships/slide" Target="/ppt/slides/slide7.xml" Id="R75bfc30f2a4341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d9de1f3064f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3dc733f5041c0" /><Relationship Type="http://schemas.openxmlformats.org/officeDocument/2006/relationships/theme" Target="/ppt/slideMasters/theme/theme1.xml" Id="R3b66472e5a654c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13dc733f5041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1c52bfc9c45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22dfe749c49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e299705b949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4036dd77148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99296465241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5e4ef7be24b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1ecb8ab7543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OLIVIA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OLIVIA CAPITAL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1 197 350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2 969 527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4 419 527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BRUNVOLL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 Brunvoll, Frøyslandsmoen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4517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ola.brunvoll@vabb.no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914 549 787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