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26d85cfe8c47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f841dc59fb42ed"/>
  </p:sldMasterIdLst>
  <p:sldIdLst>
    <p:sldId xmlns:r="http://schemas.openxmlformats.org/officeDocument/2006/relationships" id="256" r:id="Rb1ec44e9b4874066"/>
    <p:sldId xmlns:r="http://schemas.openxmlformats.org/officeDocument/2006/relationships" id="257" r:id="R7638b8f2332e4e11"/>
    <p:sldId xmlns:r="http://schemas.openxmlformats.org/officeDocument/2006/relationships" id="258" r:id="R51ba05f9aea448f8"/>
    <p:sldId xmlns:r="http://schemas.openxmlformats.org/officeDocument/2006/relationships" id="259" r:id="R50b03ab9455d4f41"/>
    <p:sldId xmlns:r="http://schemas.openxmlformats.org/officeDocument/2006/relationships" id="260" r:id="R0532cd28a0ca4e06"/>
    <p:sldId xmlns:r="http://schemas.openxmlformats.org/officeDocument/2006/relationships" id="261" r:id="R63050063e8cc468e"/>
    <p:sldId xmlns:r="http://schemas.openxmlformats.org/officeDocument/2006/relationships" id="262" r:id="R976a47cc1d124a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f841dc59fb42ed" /><Relationship Type="http://schemas.openxmlformats.org/officeDocument/2006/relationships/slide" Target="/ppt/slides/slide1.xml" Id="Rb1ec44e9b4874066" /><Relationship Type="http://schemas.openxmlformats.org/officeDocument/2006/relationships/slide" Target="/ppt/slides/slide2.xml" Id="R7638b8f2332e4e11" /><Relationship Type="http://schemas.openxmlformats.org/officeDocument/2006/relationships/slide" Target="/ppt/slides/slide3.xml" Id="R51ba05f9aea448f8" /><Relationship Type="http://schemas.openxmlformats.org/officeDocument/2006/relationships/slide" Target="/ppt/slides/slide4.xml" Id="R50b03ab9455d4f41" /><Relationship Type="http://schemas.openxmlformats.org/officeDocument/2006/relationships/slide" Target="/ppt/slides/slide5.xml" Id="R0532cd28a0ca4e06" /><Relationship Type="http://schemas.openxmlformats.org/officeDocument/2006/relationships/slide" Target="/ppt/slides/slide6.xml" Id="R63050063e8cc468e" /><Relationship Type="http://schemas.openxmlformats.org/officeDocument/2006/relationships/slide" Target="/ppt/slides/slide7.xml" Id="R976a47cc1d124a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e9452a654a47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4d9e6474ea4ec5" /><Relationship Type="http://schemas.openxmlformats.org/officeDocument/2006/relationships/theme" Target="/ppt/slideMasters/theme/theme1.xml" Id="R4d855aacb68141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4d9e6474ea4e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2ffe2dd47b41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424ea2e7fd40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12f03e730048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3e26a3325346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9a8787976d46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afc959780a447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ea1800042843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SIBRU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SIBRU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SIBRU INVEST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SIBRU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SIBRU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SIBRU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−50 819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1 306 239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5 136 473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5 156 473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SIBRU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SIGNE INGEBORG BRUNVOLL  –  64,0 %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SIRI BRUNVOLL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ANDRÉ KNUTSEN BRUNVOLL  –  16,0 %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SIGNE INGEBORG BRUNVOLL  –  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ANDRÉ KNUTSEN BRUNVOLL  –  0,7 %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SIBRU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Reknesvegen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6413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sibrunvo@online.no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914 549 892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SIBRU INVEST AS</a:t>
            </a:r>
          </a:p>
        </p:txBody>
      </p:sp>
    </p:spTree>
  </p:cSld>
  <p:clrMapOvr>
    <a:masterClrMapping xmlns:a="http://schemas.openxmlformats.org/drawingml/2006/main"/>
  </p:clrMapOvr>
</p:sld>
</file>