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e1d35d9e794e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719a290baf45b7"/>
  </p:sldMasterIdLst>
  <p:sldIdLst>
    <p:sldId xmlns:r="http://schemas.openxmlformats.org/officeDocument/2006/relationships" id="256" r:id="R8f5365bb672d4158"/>
    <p:sldId xmlns:r="http://schemas.openxmlformats.org/officeDocument/2006/relationships" id="257" r:id="Rbd88b971c12b457e"/>
    <p:sldId xmlns:r="http://schemas.openxmlformats.org/officeDocument/2006/relationships" id="258" r:id="R7fce0b503dd4428a"/>
    <p:sldId xmlns:r="http://schemas.openxmlformats.org/officeDocument/2006/relationships" id="259" r:id="Rd547cb561c3e45b1"/>
    <p:sldId xmlns:r="http://schemas.openxmlformats.org/officeDocument/2006/relationships" id="260" r:id="R278390cd4c0242c1"/>
    <p:sldId xmlns:r="http://schemas.openxmlformats.org/officeDocument/2006/relationships" id="261" r:id="Rcd6a5f5225f14711"/>
    <p:sldId xmlns:r="http://schemas.openxmlformats.org/officeDocument/2006/relationships" id="262" r:id="Ree26f27765e24b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19a290baf45b7" /><Relationship Type="http://schemas.openxmlformats.org/officeDocument/2006/relationships/slide" Target="/ppt/slides/slide1.xml" Id="R8f5365bb672d4158" /><Relationship Type="http://schemas.openxmlformats.org/officeDocument/2006/relationships/slide" Target="/ppt/slides/slide2.xml" Id="Rbd88b971c12b457e" /><Relationship Type="http://schemas.openxmlformats.org/officeDocument/2006/relationships/slide" Target="/ppt/slides/slide3.xml" Id="R7fce0b503dd4428a" /><Relationship Type="http://schemas.openxmlformats.org/officeDocument/2006/relationships/slide" Target="/ppt/slides/slide4.xml" Id="Rd547cb561c3e45b1" /><Relationship Type="http://schemas.openxmlformats.org/officeDocument/2006/relationships/slide" Target="/ppt/slides/slide5.xml" Id="R278390cd4c0242c1" /><Relationship Type="http://schemas.openxmlformats.org/officeDocument/2006/relationships/slide" Target="/ppt/slides/slide6.xml" Id="Rcd6a5f5225f14711" /><Relationship Type="http://schemas.openxmlformats.org/officeDocument/2006/relationships/slide" Target="/ppt/slides/slide7.xml" Id="Ree26f27765e24b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a33fb272c043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1a31481cd4a4f" /><Relationship Type="http://schemas.openxmlformats.org/officeDocument/2006/relationships/theme" Target="/ppt/slideMasters/theme/theme1.xml" Id="R2a6f8e34e63f41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41a31481cd4a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1356261a74e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78f45a03f4a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6d4eaa1e746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8e894e5c747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da8d874e046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c3dd2cef14d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c87a7f34240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GRANNI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19 823 000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54 175 000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67 294 000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KNUTSØN HEJE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Sofienberggata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914 620 147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GRANNI AS</a:t>
            </a:r>
          </a:p>
        </p:txBody>
      </p:sp>
    </p:spTree>
  </p:cSld>
  <p:clrMapOvr>
    <a:masterClrMapping xmlns:a="http://schemas.openxmlformats.org/drawingml/2006/main"/>
  </p:clrMapOvr>
</p:sld>
</file>