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807619fb9b49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39614a940a4ec3"/>
  </p:sldMasterIdLst>
  <p:sldIdLst>
    <p:sldId xmlns:r="http://schemas.openxmlformats.org/officeDocument/2006/relationships" id="256" r:id="Rebe80318a80a4ee2"/>
    <p:sldId xmlns:r="http://schemas.openxmlformats.org/officeDocument/2006/relationships" id="257" r:id="R676eda77acb242ed"/>
    <p:sldId xmlns:r="http://schemas.openxmlformats.org/officeDocument/2006/relationships" id="258" r:id="R0def2efcfc3541ca"/>
    <p:sldId xmlns:r="http://schemas.openxmlformats.org/officeDocument/2006/relationships" id="259" r:id="Rc596af55e7b042f5"/>
    <p:sldId xmlns:r="http://schemas.openxmlformats.org/officeDocument/2006/relationships" id="260" r:id="Rab1a111b4dbd4497"/>
    <p:sldId xmlns:r="http://schemas.openxmlformats.org/officeDocument/2006/relationships" id="261" r:id="Rea4324fc91174b19"/>
    <p:sldId xmlns:r="http://schemas.openxmlformats.org/officeDocument/2006/relationships" id="262" r:id="R2bb1140374c144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39614a940a4ec3" /><Relationship Type="http://schemas.openxmlformats.org/officeDocument/2006/relationships/slide" Target="/ppt/slides/slide1.xml" Id="Rebe80318a80a4ee2" /><Relationship Type="http://schemas.openxmlformats.org/officeDocument/2006/relationships/slide" Target="/ppt/slides/slide2.xml" Id="R676eda77acb242ed" /><Relationship Type="http://schemas.openxmlformats.org/officeDocument/2006/relationships/slide" Target="/ppt/slides/slide3.xml" Id="R0def2efcfc3541ca" /><Relationship Type="http://schemas.openxmlformats.org/officeDocument/2006/relationships/slide" Target="/ppt/slides/slide4.xml" Id="Rc596af55e7b042f5" /><Relationship Type="http://schemas.openxmlformats.org/officeDocument/2006/relationships/slide" Target="/ppt/slides/slide5.xml" Id="Rab1a111b4dbd4497" /><Relationship Type="http://schemas.openxmlformats.org/officeDocument/2006/relationships/slide" Target="/ppt/slides/slide6.xml" Id="Rea4324fc91174b19" /><Relationship Type="http://schemas.openxmlformats.org/officeDocument/2006/relationships/slide" Target="/ppt/slides/slide7.xml" Id="R2bb1140374c144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7ddc6ac36a42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06ce64ff44c03" /><Relationship Type="http://schemas.openxmlformats.org/officeDocument/2006/relationships/theme" Target="/ppt/slideMasters/theme/theme1.xml" Id="R56a72c462df545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206ce64ff44c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d7f34631946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686be21804a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758dc6a8441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dd84ab14144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6c3195aea4e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e0e72e68642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a84e2bc884a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 &amp; 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&amp; 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&amp; A INVEST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&amp; 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&amp; 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&amp; 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−96 451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1 701 308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1 725 335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&amp; 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KRISTIN ANDERSEN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PÅL-CHRISTIAN ANDERSEN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&amp; 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Pål Chr Andersen, Einerbærveien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1615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914 945 100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&amp; A INVEST AS</a:t>
            </a:r>
          </a:p>
        </p:txBody>
      </p:sp>
    </p:spTree>
  </p:cSld>
  <p:clrMapOvr>
    <a:masterClrMapping xmlns:a="http://schemas.openxmlformats.org/drawingml/2006/main"/>
  </p:clrMapOvr>
</p:sld>
</file>