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e8f35f9d104c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5694d78f64f77"/>
  </p:sldMasterIdLst>
  <p:sldIdLst>
    <p:sldId xmlns:r="http://schemas.openxmlformats.org/officeDocument/2006/relationships" id="256" r:id="Rbf4aac7a83b4497a"/>
    <p:sldId xmlns:r="http://schemas.openxmlformats.org/officeDocument/2006/relationships" id="257" r:id="R0bd7f9dee7c442f3"/>
    <p:sldId xmlns:r="http://schemas.openxmlformats.org/officeDocument/2006/relationships" id="258" r:id="R069728fb1a994946"/>
    <p:sldId xmlns:r="http://schemas.openxmlformats.org/officeDocument/2006/relationships" id="259" r:id="R99b23a4ca6e64dff"/>
    <p:sldId xmlns:r="http://schemas.openxmlformats.org/officeDocument/2006/relationships" id="260" r:id="R0c786000932849c7"/>
    <p:sldId xmlns:r="http://schemas.openxmlformats.org/officeDocument/2006/relationships" id="261" r:id="R03275bb14ed94cdd"/>
    <p:sldId xmlns:r="http://schemas.openxmlformats.org/officeDocument/2006/relationships" id="262" r:id="Re5c9d680fe4b43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5694d78f64f77" /><Relationship Type="http://schemas.openxmlformats.org/officeDocument/2006/relationships/slide" Target="/ppt/slides/slide1.xml" Id="Rbf4aac7a83b4497a" /><Relationship Type="http://schemas.openxmlformats.org/officeDocument/2006/relationships/slide" Target="/ppt/slides/slide2.xml" Id="R0bd7f9dee7c442f3" /><Relationship Type="http://schemas.openxmlformats.org/officeDocument/2006/relationships/slide" Target="/ppt/slides/slide3.xml" Id="R069728fb1a994946" /><Relationship Type="http://schemas.openxmlformats.org/officeDocument/2006/relationships/slide" Target="/ppt/slides/slide4.xml" Id="R99b23a4ca6e64dff" /><Relationship Type="http://schemas.openxmlformats.org/officeDocument/2006/relationships/slide" Target="/ppt/slides/slide5.xml" Id="R0c786000932849c7" /><Relationship Type="http://schemas.openxmlformats.org/officeDocument/2006/relationships/slide" Target="/ppt/slides/slide6.xml" Id="R03275bb14ed94cdd" /><Relationship Type="http://schemas.openxmlformats.org/officeDocument/2006/relationships/slide" Target="/ppt/slides/slide7.xml" Id="Re5c9d680fe4b43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4ff7c76b9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4c37db1ff4d54" /><Relationship Type="http://schemas.openxmlformats.org/officeDocument/2006/relationships/theme" Target="/ppt/slideMasters/theme/theme1.xml" Id="Recc8a23ce88e48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84c37db1ff4d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d2b2880564e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daa0b139d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8995dcca04c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c75ccf17d4c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c0f3dcd4a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2680ffa0f44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fecb7c09d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BEREDNO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BEREDNO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BEREDNO EIGEDOM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BEREDNO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BEREDNO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BEREDNO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2 503 057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13 165 786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BEREDNO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DØSSLAND ADVOKATFIRMA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NORDSTRØM EIGEDOMSSELSKAP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OKERHOLM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TIRTUV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BEREDNO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5412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915 495 753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BEREDNO EIGEDOM AS</a:t>
            </a:r>
          </a:p>
        </p:txBody>
      </p:sp>
    </p:spTree>
  </p:cSld>
  <p:clrMapOvr>
    <a:masterClrMapping xmlns:a="http://schemas.openxmlformats.org/drawingml/2006/main"/>
  </p:clrMapOvr>
</p:sld>
</file>