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2540fc26804a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bb6125dd1e4047"/>
  </p:sldMasterIdLst>
  <p:sldIdLst>
    <p:sldId xmlns:r="http://schemas.openxmlformats.org/officeDocument/2006/relationships" id="256" r:id="Raffccc55753f4c8b"/>
    <p:sldId xmlns:r="http://schemas.openxmlformats.org/officeDocument/2006/relationships" id="257" r:id="Re7917191de1845c7"/>
    <p:sldId xmlns:r="http://schemas.openxmlformats.org/officeDocument/2006/relationships" id="258" r:id="R95827003b0044058"/>
    <p:sldId xmlns:r="http://schemas.openxmlformats.org/officeDocument/2006/relationships" id="259" r:id="Rcbf086cab4dd4869"/>
    <p:sldId xmlns:r="http://schemas.openxmlformats.org/officeDocument/2006/relationships" id="260" r:id="R9965754ab57a46ff"/>
    <p:sldId xmlns:r="http://schemas.openxmlformats.org/officeDocument/2006/relationships" id="261" r:id="R895ad511b1994ab2"/>
    <p:sldId xmlns:r="http://schemas.openxmlformats.org/officeDocument/2006/relationships" id="262" r:id="R1bbe636400ac49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bb6125dd1e4047" /><Relationship Type="http://schemas.openxmlformats.org/officeDocument/2006/relationships/slide" Target="/ppt/slides/slide1.xml" Id="Raffccc55753f4c8b" /><Relationship Type="http://schemas.openxmlformats.org/officeDocument/2006/relationships/slide" Target="/ppt/slides/slide2.xml" Id="Re7917191de1845c7" /><Relationship Type="http://schemas.openxmlformats.org/officeDocument/2006/relationships/slide" Target="/ppt/slides/slide3.xml" Id="R95827003b0044058" /><Relationship Type="http://schemas.openxmlformats.org/officeDocument/2006/relationships/slide" Target="/ppt/slides/slide4.xml" Id="Rcbf086cab4dd4869" /><Relationship Type="http://schemas.openxmlformats.org/officeDocument/2006/relationships/slide" Target="/ppt/slides/slide5.xml" Id="R9965754ab57a46ff" /><Relationship Type="http://schemas.openxmlformats.org/officeDocument/2006/relationships/slide" Target="/ppt/slides/slide6.xml" Id="R895ad511b1994ab2" /><Relationship Type="http://schemas.openxmlformats.org/officeDocument/2006/relationships/slide" Target="/ppt/slides/slide7.xml" Id="R1bbe636400ac49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782a564e1a41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ee0e134ff4c5f" /><Relationship Type="http://schemas.openxmlformats.org/officeDocument/2006/relationships/theme" Target="/ppt/slideMasters/theme/theme1.xml" Id="R0f264cea67814a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2ee0e134ff4c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ec852b0ea4a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0507695fb48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6157fde9448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6aada443947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84a158d5b46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a1464b49243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ff793a9c84c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NORA 04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04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2 122 765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2 202 766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GRACE STENDAHL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Randi Stendahl, Havseilervegen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