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bac4495e8142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744b04c3814339"/>
  </p:sldMasterIdLst>
  <p:sldIdLst>
    <p:sldId xmlns:r="http://schemas.openxmlformats.org/officeDocument/2006/relationships" id="256" r:id="Ra0a5b0859cb04e8a"/>
    <p:sldId xmlns:r="http://schemas.openxmlformats.org/officeDocument/2006/relationships" id="257" r:id="R43937b70b3ad4703"/>
    <p:sldId xmlns:r="http://schemas.openxmlformats.org/officeDocument/2006/relationships" id="258" r:id="Rd1e14428a90e49c0"/>
    <p:sldId xmlns:r="http://schemas.openxmlformats.org/officeDocument/2006/relationships" id="259" r:id="R262f93242f7c4c2d"/>
    <p:sldId xmlns:r="http://schemas.openxmlformats.org/officeDocument/2006/relationships" id="260" r:id="R7970aafb90bf459c"/>
    <p:sldId xmlns:r="http://schemas.openxmlformats.org/officeDocument/2006/relationships" id="261" r:id="Refdf9c3dd79447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44b04c3814339" /><Relationship Type="http://schemas.openxmlformats.org/officeDocument/2006/relationships/slide" Target="/ppt/slides/slide1.xml" Id="Ra0a5b0859cb04e8a" /><Relationship Type="http://schemas.openxmlformats.org/officeDocument/2006/relationships/slide" Target="/ppt/slides/slide2.xml" Id="R43937b70b3ad4703" /><Relationship Type="http://schemas.openxmlformats.org/officeDocument/2006/relationships/slide" Target="/ppt/slides/slide3.xml" Id="Rd1e14428a90e49c0" /><Relationship Type="http://schemas.openxmlformats.org/officeDocument/2006/relationships/slide" Target="/ppt/slides/slide4.xml" Id="R262f93242f7c4c2d" /><Relationship Type="http://schemas.openxmlformats.org/officeDocument/2006/relationships/slide" Target="/ppt/slides/slide5.xml" Id="R7970aafb90bf459c" /><Relationship Type="http://schemas.openxmlformats.org/officeDocument/2006/relationships/slide" Target="/ppt/slides/slide6.xml" Id="Refdf9c3dd79447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3bbeff0f34d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531ea3b444a60" /><Relationship Type="http://schemas.openxmlformats.org/officeDocument/2006/relationships/theme" Target="/ppt/slideMasters/theme/theme1.xml" Id="R855b77b950884b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4531ea3b444a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9e148e0b441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a6450bf834c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06836c32048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09c4c3d21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defbcfc624e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80b220bdb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LUKAS 12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 12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2 235 167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2 235 167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Brennhaugvegen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LUKAS 12 AS</a:t>
            </a:r>
          </a:p>
        </p:txBody>
      </p:sp>
    </p:spTree>
  </p:cSld>
  <p:clrMapOvr>
    <a:masterClrMapping xmlns:a="http://schemas.openxmlformats.org/drawingml/2006/main"/>
  </p:clrMapOvr>
</p:sld>
</file>