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fe5f6fa609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9bff60c524b19"/>
  </p:sldMasterIdLst>
  <p:sldIdLst>
    <p:sldId xmlns:r="http://schemas.openxmlformats.org/officeDocument/2006/relationships" id="256" r:id="R228e9693e9244269"/>
    <p:sldId xmlns:r="http://schemas.openxmlformats.org/officeDocument/2006/relationships" id="257" r:id="Re9bf43cf02ac4e1f"/>
    <p:sldId xmlns:r="http://schemas.openxmlformats.org/officeDocument/2006/relationships" id="258" r:id="R8543d28961234c86"/>
    <p:sldId xmlns:r="http://schemas.openxmlformats.org/officeDocument/2006/relationships" id="259" r:id="Rb1c57935681a40ad"/>
    <p:sldId xmlns:r="http://schemas.openxmlformats.org/officeDocument/2006/relationships" id="260" r:id="R45320c1a2dda4a79"/>
    <p:sldId xmlns:r="http://schemas.openxmlformats.org/officeDocument/2006/relationships" id="261" r:id="R7f0a69bd799a4f68"/>
    <p:sldId xmlns:r="http://schemas.openxmlformats.org/officeDocument/2006/relationships" id="262" r:id="R8fc7a4530a7748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9bff60c524b19" /><Relationship Type="http://schemas.openxmlformats.org/officeDocument/2006/relationships/slide" Target="/ppt/slides/slide1.xml" Id="R228e9693e9244269" /><Relationship Type="http://schemas.openxmlformats.org/officeDocument/2006/relationships/slide" Target="/ppt/slides/slide2.xml" Id="Re9bf43cf02ac4e1f" /><Relationship Type="http://schemas.openxmlformats.org/officeDocument/2006/relationships/slide" Target="/ppt/slides/slide3.xml" Id="R8543d28961234c86" /><Relationship Type="http://schemas.openxmlformats.org/officeDocument/2006/relationships/slide" Target="/ppt/slides/slide4.xml" Id="Rb1c57935681a40ad" /><Relationship Type="http://schemas.openxmlformats.org/officeDocument/2006/relationships/slide" Target="/ppt/slides/slide5.xml" Id="R45320c1a2dda4a79" /><Relationship Type="http://schemas.openxmlformats.org/officeDocument/2006/relationships/slide" Target="/ppt/slides/slide6.xml" Id="R7f0a69bd799a4f68" /><Relationship Type="http://schemas.openxmlformats.org/officeDocument/2006/relationships/slide" Target="/ppt/slides/slide7.xml" Id="R8fc7a4530a7748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4e9dfe2e1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9aa74afaa45f6" /><Relationship Type="http://schemas.openxmlformats.org/officeDocument/2006/relationships/theme" Target="/ppt/slideMasters/theme/theme1.xml" Id="Rc2bcaaed329c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9aa74afaa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2f26112bd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846ff2070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a6ff925de45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f2e3fc1fe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3c5eddb50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8075eb1cc4d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5effba2e6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 RYFYLKE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 RYFYLKE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11 065 109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LAMBRIGT GRINDHEIM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HELMERT AUGUST RINGHAGEN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JOFRID ALISE NYGAARD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CECILIE GJERDE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OLEIV SOLHEIM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 ABOTNES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ingvil@ryfylke.net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