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793ef3879045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02402e74ae4a8d"/>
  </p:sldMasterIdLst>
  <p:sldIdLst>
    <p:sldId xmlns:r="http://schemas.openxmlformats.org/officeDocument/2006/relationships" id="256" r:id="R12561225ebba49f9"/>
    <p:sldId xmlns:r="http://schemas.openxmlformats.org/officeDocument/2006/relationships" id="257" r:id="Rc1d7c6de60e04974"/>
    <p:sldId xmlns:r="http://schemas.openxmlformats.org/officeDocument/2006/relationships" id="258" r:id="R1adc13383aff492c"/>
    <p:sldId xmlns:r="http://schemas.openxmlformats.org/officeDocument/2006/relationships" id="259" r:id="R1288b87ca6194183"/>
    <p:sldId xmlns:r="http://schemas.openxmlformats.org/officeDocument/2006/relationships" id="260" r:id="R110b2f085c1e4c8f"/>
    <p:sldId xmlns:r="http://schemas.openxmlformats.org/officeDocument/2006/relationships" id="261" r:id="R57afdc3ba01a44e0"/>
    <p:sldId xmlns:r="http://schemas.openxmlformats.org/officeDocument/2006/relationships" id="262" r:id="Rfcb24cd5c9ca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2402e74ae4a8d" /><Relationship Type="http://schemas.openxmlformats.org/officeDocument/2006/relationships/slide" Target="/ppt/slides/slide1.xml" Id="R12561225ebba49f9" /><Relationship Type="http://schemas.openxmlformats.org/officeDocument/2006/relationships/slide" Target="/ppt/slides/slide2.xml" Id="Rc1d7c6de60e04974" /><Relationship Type="http://schemas.openxmlformats.org/officeDocument/2006/relationships/slide" Target="/ppt/slides/slide3.xml" Id="R1adc13383aff492c" /><Relationship Type="http://schemas.openxmlformats.org/officeDocument/2006/relationships/slide" Target="/ppt/slides/slide4.xml" Id="R1288b87ca6194183" /><Relationship Type="http://schemas.openxmlformats.org/officeDocument/2006/relationships/slide" Target="/ppt/slides/slide5.xml" Id="R110b2f085c1e4c8f" /><Relationship Type="http://schemas.openxmlformats.org/officeDocument/2006/relationships/slide" Target="/ppt/slides/slide6.xml" Id="R57afdc3ba01a44e0" /><Relationship Type="http://schemas.openxmlformats.org/officeDocument/2006/relationships/slide" Target="/ppt/slides/slide7.xml" Id="Rfcb24cd5c9ca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cab2d94054d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27903d85c46b5" /><Relationship Type="http://schemas.openxmlformats.org/officeDocument/2006/relationships/theme" Target="/ppt/slideMasters/theme/theme1.xml" Id="R60c63f4795454a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127903d85c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093be971e48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ae473b455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65a9a82584e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b34ffc5cf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4adaeaada4d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9c287f8aa47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952f0a1a641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FOODFIGHTERS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FOODFIGHTERS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15 727 732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3 826 403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FOODFIGHTERS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christel.thulin@gmail.com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915 744 141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