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4381993fbe4f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cc683362e54016"/>
  </p:sldMasterIdLst>
  <p:sldIdLst>
    <p:sldId xmlns:r="http://schemas.openxmlformats.org/officeDocument/2006/relationships" id="256" r:id="Rcd908d481612440a"/>
    <p:sldId xmlns:r="http://schemas.openxmlformats.org/officeDocument/2006/relationships" id="257" r:id="R4542f2edf9804da0"/>
    <p:sldId xmlns:r="http://schemas.openxmlformats.org/officeDocument/2006/relationships" id="258" r:id="R258da4cc61d2466e"/>
    <p:sldId xmlns:r="http://schemas.openxmlformats.org/officeDocument/2006/relationships" id="259" r:id="R29f39618f98a4745"/>
    <p:sldId xmlns:r="http://schemas.openxmlformats.org/officeDocument/2006/relationships" id="260" r:id="Rffe719bf63e74003"/>
    <p:sldId xmlns:r="http://schemas.openxmlformats.org/officeDocument/2006/relationships" id="261" r:id="Ra6cfb3af8bf74d23"/>
    <p:sldId xmlns:r="http://schemas.openxmlformats.org/officeDocument/2006/relationships" id="262" r:id="R232de90d17ef4d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c683362e54016" /><Relationship Type="http://schemas.openxmlformats.org/officeDocument/2006/relationships/slide" Target="/ppt/slides/slide1.xml" Id="Rcd908d481612440a" /><Relationship Type="http://schemas.openxmlformats.org/officeDocument/2006/relationships/slide" Target="/ppt/slides/slide2.xml" Id="R4542f2edf9804da0" /><Relationship Type="http://schemas.openxmlformats.org/officeDocument/2006/relationships/slide" Target="/ppt/slides/slide3.xml" Id="R258da4cc61d2466e" /><Relationship Type="http://schemas.openxmlformats.org/officeDocument/2006/relationships/slide" Target="/ppt/slides/slide4.xml" Id="R29f39618f98a4745" /><Relationship Type="http://schemas.openxmlformats.org/officeDocument/2006/relationships/slide" Target="/ppt/slides/slide5.xml" Id="Rffe719bf63e74003" /><Relationship Type="http://schemas.openxmlformats.org/officeDocument/2006/relationships/slide" Target="/ppt/slides/slide6.xml" Id="Ra6cfb3af8bf74d23" /><Relationship Type="http://schemas.openxmlformats.org/officeDocument/2006/relationships/slide" Target="/ppt/slides/slide7.xml" Id="R232de90d17ef4d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c8aff89cb44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e888caa1e4c34" /><Relationship Type="http://schemas.openxmlformats.org/officeDocument/2006/relationships/theme" Target="/ppt/slideMasters/theme/theme1.xml" Id="R459f0fe24cae44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7e888caa1e4c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528f1430d4e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e6ab14c4b47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60fa011304b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63836a2b742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a6223783140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c59b631364a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c966511f3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MEGEB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MEGEB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22 987 132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23 005 053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EGEBERG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Karistuveien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915 794 157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