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9e3c67bbf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9b0ac74c54b31"/>
  </p:sldMasterIdLst>
  <p:sldIdLst>
    <p:sldId xmlns:r="http://schemas.openxmlformats.org/officeDocument/2006/relationships" id="256" r:id="Rb0c635de4135483d"/>
    <p:sldId xmlns:r="http://schemas.openxmlformats.org/officeDocument/2006/relationships" id="257" r:id="R2ec457a292184292"/>
    <p:sldId xmlns:r="http://schemas.openxmlformats.org/officeDocument/2006/relationships" id="258" r:id="R491749337b6b408f"/>
    <p:sldId xmlns:r="http://schemas.openxmlformats.org/officeDocument/2006/relationships" id="259" r:id="R5ff685d1c9af400a"/>
    <p:sldId xmlns:r="http://schemas.openxmlformats.org/officeDocument/2006/relationships" id="260" r:id="R827b939eaa3647ea"/>
    <p:sldId xmlns:r="http://schemas.openxmlformats.org/officeDocument/2006/relationships" id="261" r:id="Rbce6db61498a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9b0ac74c54b31" /><Relationship Type="http://schemas.openxmlformats.org/officeDocument/2006/relationships/slide" Target="/ppt/slides/slide1.xml" Id="Rb0c635de4135483d" /><Relationship Type="http://schemas.openxmlformats.org/officeDocument/2006/relationships/slide" Target="/ppt/slides/slide2.xml" Id="R2ec457a292184292" /><Relationship Type="http://schemas.openxmlformats.org/officeDocument/2006/relationships/slide" Target="/ppt/slides/slide3.xml" Id="R491749337b6b408f" /><Relationship Type="http://schemas.openxmlformats.org/officeDocument/2006/relationships/slide" Target="/ppt/slides/slide4.xml" Id="R5ff685d1c9af400a" /><Relationship Type="http://schemas.openxmlformats.org/officeDocument/2006/relationships/slide" Target="/ppt/slides/slide5.xml" Id="R827b939eaa3647ea" /><Relationship Type="http://schemas.openxmlformats.org/officeDocument/2006/relationships/slide" Target="/ppt/slides/slide6.xml" Id="Rbce6db61498a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892988335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15b9c58cd4d70" /><Relationship Type="http://schemas.openxmlformats.org/officeDocument/2006/relationships/theme" Target="/ppt/slideMasters/theme/theme1.xml" Id="R75eb23260f164e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15b9c58cd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8267f5393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1a195ce874b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ca9c21368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27fd870d246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97c605d8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0eaa7484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