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6dcaeb83c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29e8d9be14142"/>
  </p:sldMasterIdLst>
  <p:sldIdLst>
    <p:sldId xmlns:r="http://schemas.openxmlformats.org/officeDocument/2006/relationships" id="256" r:id="Rb244aa7647c840c7"/>
    <p:sldId xmlns:r="http://schemas.openxmlformats.org/officeDocument/2006/relationships" id="257" r:id="R24d68cffd993424d"/>
    <p:sldId xmlns:r="http://schemas.openxmlformats.org/officeDocument/2006/relationships" id="258" r:id="Rf87b38e949b042c0"/>
    <p:sldId xmlns:r="http://schemas.openxmlformats.org/officeDocument/2006/relationships" id="259" r:id="R731fb8b4b60e4877"/>
    <p:sldId xmlns:r="http://schemas.openxmlformats.org/officeDocument/2006/relationships" id="260" r:id="Rca087b7868404e8d"/>
    <p:sldId xmlns:r="http://schemas.openxmlformats.org/officeDocument/2006/relationships" id="261" r:id="Ra9e55ea3d26c4d23"/>
    <p:sldId xmlns:r="http://schemas.openxmlformats.org/officeDocument/2006/relationships" id="262" r:id="R376b662b0f35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29e8d9be14142" /><Relationship Type="http://schemas.openxmlformats.org/officeDocument/2006/relationships/slide" Target="/ppt/slides/slide1.xml" Id="Rb244aa7647c840c7" /><Relationship Type="http://schemas.openxmlformats.org/officeDocument/2006/relationships/slide" Target="/ppt/slides/slide2.xml" Id="R24d68cffd993424d" /><Relationship Type="http://schemas.openxmlformats.org/officeDocument/2006/relationships/slide" Target="/ppt/slides/slide3.xml" Id="Rf87b38e949b042c0" /><Relationship Type="http://schemas.openxmlformats.org/officeDocument/2006/relationships/slide" Target="/ppt/slides/slide4.xml" Id="R731fb8b4b60e4877" /><Relationship Type="http://schemas.openxmlformats.org/officeDocument/2006/relationships/slide" Target="/ppt/slides/slide5.xml" Id="Rca087b7868404e8d" /><Relationship Type="http://schemas.openxmlformats.org/officeDocument/2006/relationships/slide" Target="/ppt/slides/slide6.xml" Id="Ra9e55ea3d26c4d23" /><Relationship Type="http://schemas.openxmlformats.org/officeDocument/2006/relationships/slide" Target="/ppt/slides/slide7.xml" Id="R376b662b0f35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3555bee13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6b192d0d74d75" /><Relationship Type="http://schemas.openxmlformats.org/officeDocument/2006/relationships/theme" Target="/ppt/slideMasters/theme/theme1.xml" Id="Rd48739d15bf7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6b192d0d7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9dd88da7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2bdf5c4e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3086765c140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6a8679334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cadb7be85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d7e575d1a49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699b26d5a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