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2d22c419d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79cf3f80fe42ee"/>
  </p:sldMasterIdLst>
  <p:sldIdLst>
    <p:sldId xmlns:r="http://schemas.openxmlformats.org/officeDocument/2006/relationships" id="256" r:id="Radd7f0c0c0164efc"/>
    <p:sldId xmlns:r="http://schemas.openxmlformats.org/officeDocument/2006/relationships" id="257" r:id="R3d02c59bd851450f"/>
    <p:sldId xmlns:r="http://schemas.openxmlformats.org/officeDocument/2006/relationships" id="258" r:id="R7edc73a31afb4000"/>
    <p:sldId xmlns:r="http://schemas.openxmlformats.org/officeDocument/2006/relationships" id="259" r:id="Recb5afc71c4a43e0"/>
    <p:sldId xmlns:r="http://schemas.openxmlformats.org/officeDocument/2006/relationships" id="260" r:id="R77151a04fe034729"/>
    <p:sldId xmlns:r="http://schemas.openxmlformats.org/officeDocument/2006/relationships" id="261" r:id="R1ff093df0b7f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9cf3f80fe42ee" /><Relationship Type="http://schemas.openxmlformats.org/officeDocument/2006/relationships/slide" Target="/ppt/slides/slide1.xml" Id="Radd7f0c0c0164efc" /><Relationship Type="http://schemas.openxmlformats.org/officeDocument/2006/relationships/slide" Target="/ppt/slides/slide2.xml" Id="R3d02c59bd851450f" /><Relationship Type="http://schemas.openxmlformats.org/officeDocument/2006/relationships/slide" Target="/ppt/slides/slide3.xml" Id="R7edc73a31afb4000" /><Relationship Type="http://schemas.openxmlformats.org/officeDocument/2006/relationships/slide" Target="/ppt/slides/slide4.xml" Id="Recb5afc71c4a43e0" /><Relationship Type="http://schemas.openxmlformats.org/officeDocument/2006/relationships/slide" Target="/ppt/slides/slide5.xml" Id="R77151a04fe034729" /><Relationship Type="http://schemas.openxmlformats.org/officeDocument/2006/relationships/slide" Target="/ppt/slides/slide6.xml" Id="R1ff093df0b7f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df7fad66c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db6acb36b4308" /><Relationship Type="http://schemas.openxmlformats.org/officeDocument/2006/relationships/theme" Target="/ppt/slideMasters/theme/theme1.xml" Id="Rdc88855bb46b4b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db6acb36b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22b3225fa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fa59e230e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9452f14ad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c4f1248ee4c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5139a4a20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d36a13f7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