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10b978948e45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b3d9a1640f4e53"/>
  </p:sldMasterIdLst>
  <p:sldIdLst>
    <p:sldId xmlns:r="http://schemas.openxmlformats.org/officeDocument/2006/relationships" id="256" r:id="Rb5d6f2bf7498463d"/>
    <p:sldId xmlns:r="http://schemas.openxmlformats.org/officeDocument/2006/relationships" id="257" r:id="R9b747ae33ceb4770"/>
    <p:sldId xmlns:r="http://schemas.openxmlformats.org/officeDocument/2006/relationships" id="258" r:id="Reb05157ab6594867"/>
    <p:sldId xmlns:r="http://schemas.openxmlformats.org/officeDocument/2006/relationships" id="259" r:id="Rc49d15b8fccf4bd1"/>
    <p:sldId xmlns:r="http://schemas.openxmlformats.org/officeDocument/2006/relationships" id="260" r:id="Rcddc64fb5eed4191"/>
    <p:sldId xmlns:r="http://schemas.openxmlformats.org/officeDocument/2006/relationships" id="261" r:id="R16536f8cc07a40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b3d9a1640f4e53" /><Relationship Type="http://schemas.openxmlformats.org/officeDocument/2006/relationships/slide" Target="/ppt/slides/slide1.xml" Id="Rb5d6f2bf7498463d" /><Relationship Type="http://schemas.openxmlformats.org/officeDocument/2006/relationships/slide" Target="/ppt/slides/slide2.xml" Id="R9b747ae33ceb4770" /><Relationship Type="http://schemas.openxmlformats.org/officeDocument/2006/relationships/slide" Target="/ppt/slides/slide3.xml" Id="Reb05157ab6594867" /><Relationship Type="http://schemas.openxmlformats.org/officeDocument/2006/relationships/slide" Target="/ppt/slides/slide4.xml" Id="Rc49d15b8fccf4bd1" /><Relationship Type="http://schemas.openxmlformats.org/officeDocument/2006/relationships/slide" Target="/ppt/slides/slide5.xml" Id="Rcddc64fb5eed4191" /><Relationship Type="http://schemas.openxmlformats.org/officeDocument/2006/relationships/slide" Target="/ppt/slides/slide6.xml" Id="R16536f8cc07a40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674db4427549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55d5c3b614292" /><Relationship Type="http://schemas.openxmlformats.org/officeDocument/2006/relationships/theme" Target="/ppt/slideMasters/theme/theme1.xml" Id="R9c7185c8baf549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755d5c3b6142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eea93481744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fa1de917c41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deb691a854c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ac0ba929443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cd1d6b0cb4a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fb13c2d5341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CATASTERI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CATASTERI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CATASTERI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CATASTERI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CATASTERI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CATASTERI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−980 198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6 677 115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66 589 888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71 021 005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CATASTERI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Tyrihansveien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erikhauge@gmail.com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www.scandicinvest.com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915 918 352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CATASTERI AS</a:t>
            </a:r>
          </a:p>
        </p:txBody>
      </p:sp>
    </p:spTree>
  </p:cSld>
  <p:clrMapOvr>
    <a:masterClrMapping xmlns:a="http://schemas.openxmlformats.org/drawingml/2006/main"/>
  </p:clrMapOvr>
</p:sld>
</file>