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6c13734b6948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f89670e7a64e78"/>
  </p:sldMasterIdLst>
  <p:sldIdLst>
    <p:sldId xmlns:r="http://schemas.openxmlformats.org/officeDocument/2006/relationships" id="256" r:id="Rf3411abc7f7a4b3d"/>
    <p:sldId xmlns:r="http://schemas.openxmlformats.org/officeDocument/2006/relationships" id="257" r:id="Ra1fc893a2c2e4e1e"/>
    <p:sldId xmlns:r="http://schemas.openxmlformats.org/officeDocument/2006/relationships" id="258" r:id="R62e8cc23b557453a"/>
    <p:sldId xmlns:r="http://schemas.openxmlformats.org/officeDocument/2006/relationships" id="259" r:id="R37017832dcbc475c"/>
    <p:sldId xmlns:r="http://schemas.openxmlformats.org/officeDocument/2006/relationships" id="260" r:id="Refd2e99d896a4032"/>
    <p:sldId xmlns:r="http://schemas.openxmlformats.org/officeDocument/2006/relationships" id="261" r:id="R1f775e32a0f144a3"/>
    <p:sldId xmlns:r="http://schemas.openxmlformats.org/officeDocument/2006/relationships" id="262" r:id="R49b7cf2286bd48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f89670e7a64e78" /><Relationship Type="http://schemas.openxmlformats.org/officeDocument/2006/relationships/slide" Target="/ppt/slides/slide1.xml" Id="Rf3411abc7f7a4b3d" /><Relationship Type="http://schemas.openxmlformats.org/officeDocument/2006/relationships/slide" Target="/ppt/slides/slide2.xml" Id="Ra1fc893a2c2e4e1e" /><Relationship Type="http://schemas.openxmlformats.org/officeDocument/2006/relationships/slide" Target="/ppt/slides/slide3.xml" Id="R62e8cc23b557453a" /><Relationship Type="http://schemas.openxmlformats.org/officeDocument/2006/relationships/slide" Target="/ppt/slides/slide4.xml" Id="R37017832dcbc475c" /><Relationship Type="http://schemas.openxmlformats.org/officeDocument/2006/relationships/slide" Target="/ppt/slides/slide5.xml" Id="Refd2e99d896a4032" /><Relationship Type="http://schemas.openxmlformats.org/officeDocument/2006/relationships/slide" Target="/ppt/slides/slide6.xml" Id="R1f775e32a0f144a3" /><Relationship Type="http://schemas.openxmlformats.org/officeDocument/2006/relationships/slide" Target="/ppt/slides/slide7.xml" Id="R49b7cf2286bd48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3a4159962943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e493e890e4797" /><Relationship Type="http://schemas.openxmlformats.org/officeDocument/2006/relationships/theme" Target="/ppt/slideMasters/theme/theme1.xml" Id="Redc67b60fb1847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8e493e890e47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b44d2889f41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8b015a78b47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540ba20aa42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457c5d85749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7273f00a64c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fb51d729a43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38e1acab447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OCG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5 214 554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1 922 633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1 255 055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5 303 191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7 354 695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ERIK IHLEN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Hamang terrasse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1336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nils.ihlen@room40.no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www.room40.no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915 934 021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