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97fdb7dc1e4b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0c75308e3b4155"/>
  </p:sldMasterIdLst>
  <p:sldIdLst>
    <p:sldId xmlns:r="http://schemas.openxmlformats.org/officeDocument/2006/relationships" id="256" r:id="R941382efde804b63"/>
    <p:sldId xmlns:r="http://schemas.openxmlformats.org/officeDocument/2006/relationships" id="257" r:id="R9945be1e4cd64bb6"/>
    <p:sldId xmlns:r="http://schemas.openxmlformats.org/officeDocument/2006/relationships" id="258" r:id="R2efd78183373433f"/>
    <p:sldId xmlns:r="http://schemas.openxmlformats.org/officeDocument/2006/relationships" id="259" r:id="R21016d90a9334ae3"/>
    <p:sldId xmlns:r="http://schemas.openxmlformats.org/officeDocument/2006/relationships" id="260" r:id="R80f31f3356a44cc3"/>
    <p:sldId xmlns:r="http://schemas.openxmlformats.org/officeDocument/2006/relationships" id="261" r:id="R7a4ba2f6e01848cf"/>
    <p:sldId xmlns:r="http://schemas.openxmlformats.org/officeDocument/2006/relationships" id="262" r:id="Re4f7c24757e040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0c75308e3b4155" /><Relationship Type="http://schemas.openxmlformats.org/officeDocument/2006/relationships/slide" Target="/ppt/slides/slide1.xml" Id="R941382efde804b63" /><Relationship Type="http://schemas.openxmlformats.org/officeDocument/2006/relationships/slide" Target="/ppt/slides/slide2.xml" Id="R9945be1e4cd64bb6" /><Relationship Type="http://schemas.openxmlformats.org/officeDocument/2006/relationships/slide" Target="/ppt/slides/slide3.xml" Id="R2efd78183373433f" /><Relationship Type="http://schemas.openxmlformats.org/officeDocument/2006/relationships/slide" Target="/ppt/slides/slide4.xml" Id="R21016d90a9334ae3" /><Relationship Type="http://schemas.openxmlformats.org/officeDocument/2006/relationships/slide" Target="/ppt/slides/slide5.xml" Id="R80f31f3356a44cc3" /><Relationship Type="http://schemas.openxmlformats.org/officeDocument/2006/relationships/slide" Target="/ppt/slides/slide6.xml" Id="R7a4ba2f6e01848cf" /><Relationship Type="http://schemas.openxmlformats.org/officeDocument/2006/relationships/slide" Target="/ppt/slides/slide7.xml" Id="Re4f7c24757e040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80f1aec594f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cd9131a2246e8" /><Relationship Type="http://schemas.openxmlformats.org/officeDocument/2006/relationships/theme" Target="/ppt/slideMasters/theme/theme1.xml" Id="R7be284d476874d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7cd9131a2246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6bcbf871b4b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77d13aaa844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aebf2ee864e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2a091d65247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dc0488e9945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a91b22eab4f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2a752f44243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M SKOGLUND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M SKOGLUND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12 650 041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−623 554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−684 180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−586 466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3 695 707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GUTTORMSEN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Nordbyveien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91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915 974 635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