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cdee4dc75e743f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356426448ba4de2"/>
  </p:sldMasterIdLst>
  <p:sldIdLst>
    <p:sldId xmlns:r="http://schemas.openxmlformats.org/officeDocument/2006/relationships" id="256" r:id="R056e5b70e3f84cac"/>
    <p:sldId xmlns:r="http://schemas.openxmlformats.org/officeDocument/2006/relationships" id="257" r:id="R38cc728d40304e23"/>
    <p:sldId xmlns:r="http://schemas.openxmlformats.org/officeDocument/2006/relationships" id="258" r:id="R007c976ff3e2412b"/>
    <p:sldId xmlns:r="http://schemas.openxmlformats.org/officeDocument/2006/relationships" id="259" r:id="Rb765f9fd20ce4bba"/>
    <p:sldId xmlns:r="http://schemas.openxmlformats.org/officeDocument/2006/relationships" id="260" r:id="R1a2ec5a95ad148d0"/>
    <p:sldId xmlns:r="http://schemas.openxmlformats.org/officeDocument/2006/relationships" id="261" r:id="R0b895a6e1e964368"/>
    <p:sldId xmlns:r="http://schemas.openxmlformats.org/officeDocument/2006/relationships" id="262" r:id="R2b8621a1fbc44e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56426448ba4de2" /><Relationship Type="http://schemas.openxmlformats.org/officeDocument/2006/relationships/slide" Target="/ppt/slides/slide1.xml" Id="R056e5b70e3f84cac" /><Relationship Type="http://schemas.openxmlformats.org/officeDocument/2006/relationships/slide" Target="/ppt/slides/slide2.xml" Id="R38cc728d40304e23" /><Relationship Type="http://schemas.openxmlformats.org/officeDocument/2006/relationships/slide" Target="/ppt/slides/slide3.xml" Id="R007c976ff3e2412b" /><Relationship Type="http://schemas.openxmlformats.org/officeDocument/2006/relationships/slide" Target="/ppt/slides/slide4.xml" Id="Rb765f9fd20ce4bba" /><Relationship Type="http://schemas.openxmlformats.org/officeDocument/2006/relationships/slide" Target="/ppt/slides/slide5.xml" Id="R1a2ec5a95ad148d0" /><Relationship Type="http://schemas.openxmlformats.org/officeDocument/2006/relationships/slide" Target="/ppt/slides/slide6.xml" Id="R0b895a6e1e964368" /><Relationship Type="http://schemas.openxmlformats.org/officeDocument/2006/relationships/slide" Target="/ppt/slides/slide7.xml" Id="R2b8621a1fbc44e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ac30b2bb1c459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50fe976e404816" /><Relationship Type="http://schemas.openxmlformats.org/officeDocument/2006/relationships/theme" Target="/ppt/slideMasters/theme/theme1.xml" Id="R1b506fbdf320447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f50fe976e40481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3877022e094ac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84307dbc284f2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df70d5f3874c4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e347f932bd471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6e2ba219384b5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25a0835515400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395c6644d44df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SEGGEN ENTERPRISES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SEGGEN ENTERPRISES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SEGGEN ENTERPRISES AS ble etablert [år] og holder til i Verdal.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SEGGEN ENTERPRISES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SEGGEN ENTERPRISES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SEGGEN ENTERPRISES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−153 434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721 493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40 116 491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58 605 578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SEGGEN ENTERPRISES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EGGEN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SEGGEN ENTERPRISES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Sørskagvegen 89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7655 Verdal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sveineggen@gmail.com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916 003 846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SEGGEN ENTERPRISES AS</a:t>
            </a:r>
          </a:p>
        </p:txBody>
      </p:sp>
    </p:spTree>
  </p:cSld>
  <p:clrMapOvr>
    <a:masterClrMapping xmlns:a="http://schemas.openxmlformats.org/drawingml/2006/main"/>
  </p:clrMapOvr>
</p:sld>
</file>